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57" r:id="rId3"/>
    <p:sldId id="318" r:id="rId4"/>
    <p:sldId id="317" r:id="rId5"/>
    <p:sldId id="258" r:id="rId6"/>
    <p:sldId id="263" r:id="rId7"/>
    <p:sldId id="334" r:id="rId8"/>
    <p:sldId id="264" r:id="rId9"/>
    <p:sldId id="305" r:id="rId10"/>
    <p:sldId id="316" r:id="rId11"/>
    <p:sldId id="320" r:id="rId12"/>
    <p:sldId id="306" r:id="rId13"/>
    <p:sldId id="299" r:id="rId14"/>
    <p:sldId id="304" r:id="rId15"/>
    <p:sldId id="307" r:id="rId16"/>
    <p:sldId id="308" r:id="rId17"/>
    <p:sldId id="324" r:id="rId18"/>
    <p:sldId id="331" r:id="rId19"/>
    <p:sldId id="325" r:id="rId20"/>
    <p:sldId id="332" r:id="rId21"/>
    <p:sldId id="330" r:id="rId22"/>
    <p:sldId id="335" r:id="rId23"/>
    <p:sldId id="314" r:id="rId24"/>
    <p:sldId id="319" r:id="rId25"/>
    <p:sldId id="321" r:id="rId26"/>
    <p:sldId id="336" r:id="rId27"/>
    <p:sldId id="309" r:id="rId28"/>
    <p:sldId id="329" r:id="rId29"/>
    <p:sldId id="310" r:id="rId30"/>
    <p:sldId id="311" r:id="rId31"/>
    <p:sldId id="312" r:id="rId32"/>
    <p:sldId id="313" r:id="rId33"/>
    <p:sldId id="322" r:id="rId34"/>
    <p:sldId id="326" r:id="rId35"/>
    <p:sldId id="327" r:id="rId36"/>
    <p:sldId id="261" r:id="rId37"/>
    <p:sldId id="268" r:id="rId38"/>
    <p:sldId id="269" r:id="rId39"/>
    <p:sldId id="270" r:id="rId40"/>
    <p:sldId id="272" r:id="rId41"/>
    <p:sldId id="280" r:id="rId42"/>
    <p:sldId id="274" r:id="rId43"/>
    <p:sldId id="295" r:id="rId44"/>
    <p:sldId id="333" r:id="rId45"/>
    <p:sldId id="337" r:id="rId46"/>
    <p:sldId id="1050" r:id="rId47"/>
    <p:sldId id="1042" r:id="rId48"/>
    <p:sldId id="1043" r:id="rId49"/>
    <p:sldId id="1051" r:id="rId50"/>
    <p:sldId id="338" r:id="rId51"/>
  </p:sldIdLst>
  <p:sldSz cx="12192000" cy="6858000"/>
  <p:notesSz cx="6858000" cy="9144000"/>
  <p:defaultTextStyle>
    <a:defPPr>
      <a:defRPr lang="en-CA"/>
    </a:defPPr>
    <a:lvl1pPr algn="l" rtl="0" fontAlgn="base">
      <a:spcBef>
        <a:spcPct val="0"/>
      </a:spcBef>
      <a:spcAft>
        <a:spcPct val="0"/>
      </a:spcAft>
      <a:defRPr sz="2400" kern="1200">
        <a:solidFill>
          <a:schemeClr val="tx1"/>
        </a:solidFill>
        <a:latin typeface="Arial Narrow" panose="020B0606020202030204" pitchFamily="34" charset="0"/>
        <a:ea typeface="+mn-ea"/>
        <a:cs typeface="+mn-cs"/>
      </a:defRPr>
    </a:lvl1pPr>
    <a:lvl2pPr marL="457200" algn="l" rtl="0" fontAlgn="base">
      <a:spcBef>
        <a:spcPct val="0"/>
      </a:spcBef>
      <a:spcAft>
        <a:spcPct val="0"/>
      </a:spcAft>
      <a:defRPr sz="2400" kern="1200">
        <a:solidFill>
          <a:schemeClr val="tx1"/>
        </a:solidFill>
        <a:latin typeface="Arial Narrow" panose="020B0606020202030204" pitchFamily="34" charset="0"/>
        <a:ea typeface="+mn-ea"/>
        <a:cs typeface="+mn-cs"/>
      </a:defRPr>
    </a:lvl2pPr>
    <a:lvl3pPr marL="914400" algn="l" rtl="0" fontAlgn="base">
      <a:spcBef>
        <a:spcPct val="0"/>
      </a:spcBef>
      <a:spcAft>
        <a:spcPct val="0"/>
      </a:spcAft>
      <a:defRPr sz="2400" kern="1200">
        <a:solidFill>
          <a:schemeClr val="tx1"/>
        </a:solidFill>
        <a:latin typeface="Arial Narrow" panose="020B0606020202030204" pitchFamily="34" charset="0"/>
        <a:ea typeface="+mn-ea"/>
        <a:cs typeface="+mn-cs"/>
      </a:defRPr>
    </a:lvl3pPr>
    <a:lvl4pPr marL="1371600" algn="l" rtl="0" fontAlgn="base">
      <a:spcBef>
        <a:spcPct val="0"/>
      </a:spcBef>
      <a:spcAft>
        <a:spcPct val="0"/>
      </a:spcAft>
      <a:defRPr sz="2400" kern="1200">
        <a:solidFill>
          <a:schemeClr val="tx1"/>
        </a:solidFill>
        <a:latin typeface="Arial Narrow" panose="020B0606020202030204" pitchFamily="34" charset="0"/>
        <a:ea typeface="+mn-ea"/>
        <a:cs typeface="+mn-cs"/>
      </a:defRPr>
    </a:lvl4pPr>
    <a:lvl5pPr marL="1828800" algn="l" rtl="0" fontAlgn="base">
      <a:spcBef>
        <a:spcPct val="0"/>
      </a:spcBef>
      <a:spcAft>
        <a:spcPct val="0"/>
      </a:spcAft>
      <a:defRPr sz="2400" kern="1200">
        <a:solidFill>
          <a:schemeClr val="tx1"/>
        </a:solidFill>
        <a:latin typeface="Arial Narrow" panose="020B0606020202030204" pitchFamily="34" charset="0"/>
        <a:ea typeface="+mn-ea"/>
        <a:cs typeface="+mn-cs"/>
      </a:defRPr>
    </a:lvl5pPr>
    <a:lvl6pPr marL="2286000" algn="l" defTabSz="914400" rtl="0" eaLnBrk="1" latinLnBrk="0" hangingPunct="1">
      <a:defRPr sz="2400" kern="1200">
        <a:solidFill>
          <a:schemeClr val="tx1"/>
        </a:solidFill>
        <a:latin typeface="Arial Narrow" panose="020B0606020202030204" pitchFamily="34" charset="0"/>
        <a:ea typeface="+mn-ea"/>
        <a:cs typeface="+mn-cs"/>
      </a:defRPr>
    </a:lvl6pPr>
    <a:lvl7pPr marL="2743200" algn="l" defTabSz="914400" rtl="0" eaLnBrk="1" latinLnBrk="0" hangingPunct="1">
      <a:defRPr sz="2400" kern="1200">
        <a:solidFill>
          <a:schemeClr val="tx1"/>
        </a:solidFill>
        <a:latin typeface="Arial Narrow" panose="020B0606020202030204" pitchFamily="34" charset="0"/>
        <a:ea typeface="+mn-ea"/>
        <a:cs typeface="+mn-cs"/>
      </a:defRPr>
    </a:lvl7pPr>
    <a:lvl8pPr marL="3200400" algn="l" defTabSz="914400" rtl="0" eaLnBrk="1" latinLnBrk="0" hangingPunct="1">
      <a:defRPr sz="2400" kern="1200">
        <a:solidFill>
          <a:schemeClr val="tx1"/>
        </a:solidFill>
        <a:latin typeface="Arial Narrow" panose="020B0606020202030204" pitchFamily="34" charset="0"/>
        <a:ea typeface="+mn-ea"/>
        <a:cs typeface="+mn-cs"/>
      </a:defRPr>
    </a:lvl8pPr>
    <a:lvl9pPr marL="3657600" algn="l" defTabSz="914400" rtl="0" eaLnBrk="1" latinLnBrk="0" hangingPunct="1">
      <a:defRPr sz="2400" kern="1200">
        <a:solidFill>
          <a:schemeClr val="tx1"/>
        </a:solidFill>
        <a:latin typeface="Arial Narrow" panose="020B060602020203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29"/>
  </p:normalViewPr>
  <p:slideViewPr>
    <p:cSldViewPr>
      <p:cViewPr varScale="1">
        <p:scale>
          <a:sx n="77" d="100"/>
          <a:sy n="77" d="100"/>
        </p:scale>
        <p:origin x="91" y="27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FA60FC5B-953A-62A3-6AB6-AEB56996621A}"/>
              </a:ext>
            </a:extLst>
          </p:cNvPr>
          <p:cNvSpPr>
            <a:spLocks/>
          </p:cNvSpPr>
          <p:nvPr/>
        </p:nvSpPr>
        <p:spPr bwMode="hidden">
          <a:xfrm>
            <a:off x="-14817" y="1836738"/>
            <a:ext cx="3024717" cy="2709862"/>
          </a:xfrm>
          <a:custGeom>
            <a:avLst/>
            <a:gdLst>
              <a:gd name="T0" fmla="*/ 2036286699 w 1429"/>
              <a:gd name="T1" fmla="*/ 713203293 h 1707"/>
              <a:gd name="T2" fmla="*/ 1696066324 w 1429"/>
              <a:gd name="T3" fmla="*/ 635079258 h 1707"/>
              <a:gd name="T4" fmla="*/ 1648182551 w 1429"/>
              <a:gd name="T5" fmla="*/ 0 h 1707"/>
              <a:gd name="T6" fmla="*/ 1229836521 w 1429"/>
              <a:gd name="T7" fmla="*/ 32761231 h 1707"/>
              <a:gd name="T8" fmla="*/ 1199594639 w 1429"/>
              <a:gd name="T9" fmla="*/ 635079258 h 1707"/>
              <a:gd name="T10" fmla="*/ 919858028 w 1429"/>
              <a:gd name="T11" fmla="*/ 730845178 h 1707"/>
              <a:gd name="T12" fmla="*/ 519152302 w 1429"/>
              <a:gd name="T13" fmla="*/ 216733398 h 1707"/>
              <a:gd name="T14" fmla="*/ 239415690 w 1429"/>
              <a:gd name="T15" fmla="*/ 372983056 h 1707"/>
              <a:gd name="T16" fmla="*/ 504031361 w 1429"/>
              <a:gd name="T17" fmla="*/ 947578575 h 1707"/>
              <a:gd name="T18" fmla="*/ 317539757 w 1429"/>
              <a:gd name="T19" fmla="*/ 1134070103 h 1707"/>
              <a:gd name="T20" fmla="*/ 0 w 1429"/>
              <a:gd name="T21" fmla="*/ 1066025103 h 1707"/>
              <a:gd name="T22" fmla="*/ 0 w 1429"/>
              <a:gd name="T23" fmla="*/ 2147483647 h 1707"/>
              <a:gd name="T24" fmla="*/ 254536631 w 1429"/>
              <a:gd name="T25" fmla="*/ 2147483647 h 1707"/>
              <a:gd name="T26" fmla="*/ 456149176 w 1429"/>
              <a:gd name="T27" fmla="*/ 2147483647 h 1707"/>
              <a:gd name="T28" fmla="*/ 176410976 w 1429"/>
              <a:gd name="T29" fmla="*/ 2147483647 h 1707"/>
              <a:gd name="T30" fmla="*/ 441028235 w 1429"/>
              <a:gd name="T31" fmla="*/ 2147483647 h 1707"/>
              <a:gd name="T32" fmla="*/ 919858028 w 1429"/>
              <a:gd name="T33" fmla="*/ 2147483647 h 1707"/>
              <a:gd name="T34" fmla="*/ 1199594639 w 1429"/>
              <a:gd name="T35" fmla="*/ 2147483647 h 1707"/>
              <a:gd name="T36" fmla="*/ 1262599353 w 1429"/>
              <a:gd name="T37" fmla="*/ 2147483647 h 1707"/>
              <a:gd name="T38" fmla="*/ 1680945383 w 1429"/>
              <a:gd name="T39" fmla="*/ 2147483647 h 1707"/>
              <a:gd name="T40" fmla="*/ 1726308205 w 1429"/>
              <a:gd name="T41" fmla="*/ 2147483647 h 1707"/>
              <a:gd name="T42" fmla="*/ 2081649521 w 1429"/>
              <a:gd name="T43" fmla="*/ 2147483647 h 1707"/>
              <a:gd name="T44" fmla="*/ 2147483647 w 1429"/>
              <a:gd name="T45" fmla="*/ 2147483647 h 1707"/>
              <a:gd name="T46" fmla="*/ 2147483647 w 1429"/>
              <a:gd name="T47" fmla="*/ 2147483647 h 1707"/>
              <a:gd name="T48" fmla="*/ 2147483647 w 1429"/>
              <a:gd name="T49" fmla="*/ 2147483647 h 1707"/>
              <a:gd name="T50" fmla="*/ 2147483647 w 1429"/>
              <a:gd name="T51" fmla="*/ 2147483647 h 1707"/>
              <a:gd name="T52" fmla="*/ 2147483647 w 1429"/>
              <a:gd name="T53" fmla="*/ 2147483647 h 1707"/>
              <a:gd name="T54" fmla="*/ 2147483647 w 1429"/>
              <a:gd name="T55" fmla="*/ 2147483647 h 1707"/>
              <a:gd name="T56" fmla="*/ 2147483647 w 1429"/>
              <a:gd name="T57" fmla="*/ 2147483647 h 1707"/>
              <a:gd name="T58" fmla="*/ 2147483647 w 1429"/>
              <a:gd name="T59" fmla="*/ 2147483647 h 1707"/>
              <a:gd name="T60" fmla="*/ 2147483647 w 1429"/>
              <a:gd name="T61" fmla="*/ 2147483647 h 1707"/>
              <a:gd name="T62" fmla="*/ 2147483647 w 1429"/>
              <a:gd name="T63" fmla="*/ 1925399020 h 1707"/>
              <a:gd name="T64" fmla="*/ 2147483647 w 1429"/>
              <a:gd name="T65" fmla="*/ 1832152462 h 1707"/>
              <a:gd name="T66" fmla="*/ 2147483647 w 1429"/>
              <a:gd name="T67" fmla="*/ 1585177195 h 1707"/>
              <a:gd name="T68" fmla="*/ 2147483647 w 1429"/>
              <a:gd name="T69" fmla="*/ 1227315074 h 1707"/>
              <a:gd name="T70" fmla="*/ 2147483647 w 1429"/>
              <a:gd name="T71" fmla="*/ 932457640 h 1707"/>
              <a:gd name="T72" fmla="*/ 2147483647 w 1429"/>
              <a:gd name="T73" fmla="*/ 1164311973 h 1707"/>
              <a:gd name="T74" fmla="*/ 2147483647 w 1429"/>
              <a:gd name="T75" fmla="*/ 977820445 h 1707"/>
              <a:gd name="T76" fmla="*/ 2147483647 w 1429"/>
              <a:gd name="T77" fmla="*/ 435986157 h 1707"/>
              <a:gd name="T78" fmla="*/ 2147483647 w 1429"/>
              <a:gd name="T79" fmla="*/ 264615564 h 1707"/>
              <a:gd name="T80" fmla="*/ 2036286699 w 1429"/>
              <a:gd name="T81" fmla="*/ 713203293 h 17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29" h="1707">
                <a:moveTo>
                  <a:pt x="808" y="283"/>
                </a:moveTo>
                <a:lnTo>
                  <a:pt x="673" y="252"/>
                </a:lnTo>
                <a:lnTo>
                  <a:pt x="654" y="0"/>
                </a:lnTo>
                <a:lnTo>
                  <a:pt x="488" y="13"/>
                </a:lnTo>
                <a:lnTo>
                  <a:pt x="476" y="252"/>
                </a:lnTo>
                <a:lnTo>
                  <a:pt x="365" y="290"/>
                </a:lnTo>
                <a:lnTo>
                  <a:pt x="206" y="86"/>
                </a:lnTo>
                <a:lnTo>
                  <a:pt x="95" y="148"/>
                </a:lnTo>
                <a:lnTo>
                  <a:pt x="200" y="376"/>
                </a:lnTo>
                <a:lnTo>
                  <a:pt x="126" y="450"/>
                </a:lnTo>
                <a:lnTo>
                  <a:pt x="0" y="423"/>
                </a:lnTo>
                <a:lnTo>
                  <a:pt x="0" y="1273"/>
                </a:lnTo>
                <a:lnTo>
                  <a:pt x="101" y="1226"/>
                </a:lnTo>
                <a:lnTo>
                  <a:pt x="181" y="1306"/>
                </a:lnTo>
                <a:lnTo>
                  <a:pt x="70" y="1509"/>
                </a:lnTo>
                <a:lnTo>
                  <a:pt x="175" y="1596"/>
                </a:lnTo>
                <a:lnTo>
                  <a:pt x="365" y="1411"/>
                </a:lnTo>
                <a:lnTo>
                  <a:pt x="476" y="1448"/>
                </a:lnTo>
                <a:lnTo>
                  <a:pt x="501" y="1700"/>
                </a:lnTo>
                <a:lnTo>
                  <a:pt x="667" y="1707"/>
                </a:lnTo>
                <a:lnTo>
                  <a:pt x="685" y="1442"/>
                </a:lnTo>
                <a:lnTo>
                  <a:pt x="826" y="1405"/>
                </a:lnTo>
                <a:lnTo>
                  <a:pt x="993" y="1590"/>
                </a:lnTo>
                <a:lnTo>
                  <a:pt x="1103" y="1522"/>
                </a:lnTo>
                <a:lnTo>
                  <a:pt x="993" y="1300"/>
                </a:lnTo>
                <a:lnTo>
                  <a:pt x="1067" y="1207"/>
                </a:lnTo>
                <a:lnTo>
                  <a:pt x="1288" y="1312"/>
                </a:lnTo>
                <a:lnTo>
                  <a:pt x="1355" y="1196"/>
                </a:lnTo>
                <a:lnTo>
                  <a:pt x="1153" y="1047"/>
                </a:lnTo>
                <a:lnTo>
                  <a:pt x="1177" y="918"/>
                </a:lnTo>
                <a:lnTo>
                  <a:pt x="1429" y="894"/>
                </a:lnTo>
                <a:lnTo>
                  <a:pt x="1423" y="764"/>
                </a:lnTo>
                <a:lnTo>
                  <a:pt x="1171" y="727"/>
                </a:lnTo>
                <a:lnTo>
                  <a:pt x="1146" y="629"/>
                </a:lnTo>
                <a:lnTo>
                  <a:pt x="1349" y="487"/>
                </a:lnTo>
                <a:lnTo>
                  <a:pt x="1282" y="370"/>
                </a:lnTo>
                <a:lnTo>
                  <a:pt x="1054" y="462"/>
                </a:lnTo>
                <a:lnTo>
                  <a:pt x="980" y="388"/>
                </a:lnTo>
                <a:lnTo>
                  <a:pt x="1097" y="173"/>
                </a:lnTo>
                <a:lnTo>
                  <a:pt x="986" y="105"/>
                </a:lnTo>
                <a:lnTo>
                  <a:pt x="808" y="283"/>
                </a:lnTo>
                <a:close/>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sz="2400"/>
          </a:p>
        </p:txBody>
      </p:sp>
      <p:sp>
        <p:nvSpPr>
          <p:cNvPr id="3" name="Freeform 3">
            <a:extLst>
              <a:ext uri="{FF2B5EF4-FFF2-40B4-BE49-F238E27FC236}">
                <a16:creationId xmlns:a16="http://schemas.microsoft.com/office/drawing/2014/main" id="{3D516429-2218-82F8-701A-B83618D787A7}"/>
              </a:ext>
            </a:extLst>
          </p:cNvPr>
          <p:cNvSpPr>
            <a:spLocks/>
          </p:cNvSpPr>
          <p:nvPr/>
        </p:nvSpPr>
        <p:spPr bwMode="hidden">
          <a:xfrm>
            <a:off x="143933" y="15875"/>
            <a:ext cx="1117600" cy="787400"/>
          </a:xfrm>
          <a:custGeom>
            <a:avLst/>
            <a:gdLst>
              <a:gd name="T0" fmla="*/ 844253138 w 528"/>
              <a:gd name="T1" fmla="*/ 141128750 h 496"/>
              <a:gd name="T2" fmla="*/ 738406575 w 528"/>
              <a:gd name="T3" fmla="*/ 115927188 h 496"/>
              <a:gd name="T4" fmla="*/ 725805000 w 528"/>
              <a:gd name="T5" fmla="*/ 0 h 496"/>
              <a:gd name="T6" fmla="*/ 599797188 w 528"/>
              <a:gd name="T7" fmla="*/ 0 h 496"/>
              <a:gd name="T8" fmla="*/ 584676250 w 528"/>
              <a:gd name="T9" fmla="*/ 115927188 h 496"/>
              <a:gd name="T10" fmla="*/ 498990938 w 528"/>
              <a:gd name="T11" fmla="*/ 146169063 h 496"/>
              <a:gd name="T12" fmla="*/ 367942813 w 528"/>
              <a:gd name="T13" fmla="*/ 0 h 496"/>
              <a:gd name="T14" fmla="*/ 287297813 w 528"/>
              <a:gd name="T15" fmla="*/ 35282188 h 496"/>
              <a:gd name="T16" fmla="*/ 370463763 w 528"/>
              <a:gd name="T17" fmla="*/ 211693125 h 496"/>
              <a:gd name="T18" fmla="*/ 312499375 w 528"/>
              <a:gd name="T19" fmla="*/ 269657513 h 496"/>
              <a:gd name="T20" fmla="*/ 126007813 w 528"/>
              <a:gd name="T21" fmla="*/ 204133450 h 496"/>
              <a:gd name="T22" fmla="*/ 80645000 w 528"/>
              <a:gd name="T23" fmla="*/ 274697825 h 496"/>
              <a:gd name="T24" fmla="*/ 226814063 w 528"/>
              <a:gd name="T25" fmla="*/ 400705638 h 496"/>
              <a:gd name="T26" fmla="*/ 201612500 w 528"/>
              <a:gd name="T27" fmla="*/ 496471575 h 496"/>
              <a:gd name="T28" fmla="*/ 5040313 w 528"/>
              <a:gd name="T29" fmla="*/ 509071563 h 496"/>
              <a:gd name="T30" fmla="*/ 0 w 528"/>
              <a:gd name="T31" fmla="*/ 614918125 h 496"/>
              <a:gd name="T32" fmla="*/ 201612500 w 528"/>
              <a:gd name="T33" fmla="*/ 645160000 h 496"/>
              <a:gd name="T34" fmla="*/ 221773750 w 528"/>
              <a:gd name="T35" fmla="*/ 735885625 h 496"/>
              <a:gd name="T36" fmla="*/ 73085325 w 528"/>
              <a:gd name="T37" fmla="*/ 869454700 h 496"/>
              <a:gd name="T38" fmla="*/ 126007813 w 528"/>
              <a:gd name="T39" fmla="*/ 952619063 h 496"/>
              <a:gd name="T40" fmla="*/ 292338125 w 528"/>
              <a:gd name="T41" fmla="*/ 874495013 h 496"/>
              <a:gd name="T42" fmla="*/ 355342825 w 528"/>
              <a:gd name="T43" fmla="*/ 937498125 h 496"/>
              <a:gd name="T44" fmla="*/ 269657513 w 528"/>
              <a:gd name="T45" fmla="*/ 1096268763 h 496"/>
              <a:gd name="T46" fmla="*/ 350302513 w 528"/>
              <a:gd name="T47" fmla="*/ 1164312188 h 496"/>
              <a:gd name="T48" fmla="*/ 498990938 w 528"/>
              <a:gd name="T49" fmla="*/ 1018143125 h 496"/>
              <a:gd name="T50" fmla="*/ 584676250 w 528"/>
              <a:gd name="T51" fmla="*/ 1048385000 h 496"/>
              <a:gd name="T52" fmla="*/ 604837500 w 528"/>
              <a:gd name="T53" fmla="*/ 1244957188 h 496"/>
              <a:gd name="T54" fmla="*/ 735885625 w 528"/>
              <a:gd name="T55" fmla="*/ 1249997500 h 496"/>
              <a:gd name="T56" fmla="*/ 748487200 w 528"/>
              <a:gd name="T57" fmla="*/ 1043344688 h 496"/>
              <a:gd name="T58" fmla="*/ 859374075 w 528"/>
              <a:gd name="T59" fmla="*/ 1015623763 h 496"/>
              <a:gd name="T60" fmla="*/ 990422200 w 528"/>
              <a:gd name="T61" fmla="*/ 1159271875 h 496"/>
              <a:gd name="T62" fmla="*/ 1076107513 w 528"/>
              <a:gd name="T63" fmla="*/ 1106349388 h 496"/>
              <a:gd name="T64" fmla="*/ 990422200 w 528"/>
              <a:gd name="T65" fmla="*/ 932457813 h 496"/>
              <a:gd name="T66" fmla="*/ 1048385000 w 528"/>
              <a:gd name="T67" fmla="*/ 859374075 h 496"/>
              <a:gd name="T68" fmla="*/ 1219755625 w 528"/>
              <a:gd name="T69" fmla="*/ 942538438 h 496"/>
              <a:gd name="T70" fmla="*/ 1272679700 w 528"/>
              <a:gd name="T71" fmla="*/ 851812813 h 496"/>
              <a:gd name="T72" fmla="*/ 1113909063 w 528"/>
              <a:gd name="T73" fmla="*/ 735885625 h 496"/>
              <a:gd name="T74" fmla="*/ 1134070313 w 528"/>
              <a:gd name="T75" fmla="*/ 635079375 h 496"/>
              <a:gd name="T76" fmla="*/ 1330642500 w 528"/>
              <a:gd name="T77" fmla="*/ 614918125 h 496"/>
              <a:gd name="T78" fmla="*/ 1325602188 w 528"/>
              <a:gd name="T79" fmla="*/ 514111875 h 496"/>
              <a:gd name="T80" fmla="*/ 1129030000 w 528"/>
              <a:gd name="T81" fmla="*/ 486390950 h 496"/>
              <a:gd name="T82" fmla="*/ 1108868750 w 528"/>
              <a:gd name="T83" fmla="*/ 408265313 h 496"/>
              <a:gd name="T84" fmla="*/ 1267639388 w 528"/>
              <a:gd name="T85" fmla="*/ 299899388 h 496"/>
              <a:gd name="T86" fmla="*/ 1214715313 w 528"/>
              <a:gd name="T87" fmla="*/ 206652813 h 496"/>
              <a:gd name="T88" fmla="*/ 1038304375 w 528"/>
              <a:gd name="T89" fmla="*/ 279738138 h 496"/>
              <a:gd name="T90" fmla="*/ 980341575 w 528"/>
              <a:gd name="T91" fmla="*/ 221773750 h 496"/>
              <a:gd name="T92" fmla="*/ 1071067200 w 528"/>
              <a:gd name="T93" fmla="*/ 52924075 h 496"/>
              <a:gd name="T94" fmla="*/ 985381888 w 528"/>
              <a:gd name="T95" fmla="*/ 0 h 496"/>
              <a:gd name="T96" fmla="*/ 844253138 w 528"/>
              <a:gd name="T97" fmla="*/ 141128750 h 49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28" h="496">
                <a:moveTo>
                  <a:pt x="335" y="56"/>
                </a:moveTo>
                <a:lnTo>
                  <a:pt x="293" y="46"/>
                </a:lnTo>
                <a:lnTo>
                  <a:pt x="288" y="0"/>
                </a:lnTo>
                <a:lnTo>
                  <a:pt x="238" y="0"/>
                </a:lnTo>
                <a:lnTo>
                  <a:pt x="232" y="46"/>
                </a:lnTo>
                <a:lnTo>
                  <a:pt x="198" y="58"/>
                </a:lnTo>
                <a:lnTo>
                  <a:pt x="146" y="0"/>
                </a:lnTo>
                <a:lnTo>
                  <a:pt x="114" y="14"/>
                </a:lnTo>
                <a:lnTo>
                  <a:pt x="147" y="84"/>
                </a:lnTo>
                <a:lnTo>
                  <a:pt x="124" y="107"/>
                </a:lnTo>
                <a:lnTo>
                  <a:pt x="50" y="81"/>
                </a:lnTo>
                <a:lnTo>
                  <a:pt x="32" y="109"/>
                </a:lnTo>
                <a:lnTo>
                  <a:pt x="90" y="159"/>
                </a:lnTo>
                <a:lnTo>
                  <a:pt x="80" y="197"/>
                </a:lnTo>
                <a:lnTo>
                  <a:pt x="2" y="202"/>
                </a:lnTo>
                <a:lnTo>
                  <a:pt x="0" y="244"/>
                </a:lnTo>
                <a:lnTo>
                  <a:pt x="80" y="256"/>
                </a:lnTo>
                <a:lnTo>
                  <a:pt x="88" y="292"/>
                </a:lnTo>
                <a:lnTo>
                  <a:pt x="29" y="345"/>
                </a:lnTo>
                <a:lnTo>
                  <a:pt x="50" y="378"/>
                </a:lnTo>
                <a:lnTo>
                  <a:pt x="116" y="347"/>
                </a:lnTo>
                <a:lnTo>
                  <a:pt x="141" y="372"/>
                </a:lnTo>
                <a:lnTo>
                  <a:pt x="107" y="435"/>
                </a:lnTo>
                <a:lnTo>
                  <a:pt x="139" y="462"/>
                </a:lnTo>
                <a:lnTo>
                  <a:pt x="198" y="404"/>
                </a:lnTo>
                <a:lnTo>
                  <a:pt x="232" y="416"/>
                </a:lnTo>
                <a:lnTo>
                  <a:pt x="240" y="494"/>
                </a:lnTo>
                <a:lnTo>
                  <a:pt x="292" y="496"/>
                </a:lnTo>
                <a:lnTo>
                  <a:pt x="297" y="414"/>
                </a:lnTo>
                <a:lnTo>
                  <a:pt x="341" y="403"/>
                </a:lnTo>
                <a:lnTo>
                  <a:pt x="393" y="460"/>
                </a:lnTo>
                <a:lnTo>
                  <a:pt x="427" y="439"/>
                </a:lnTo>
                <a:lnTo>
                  <a:pt x="393" y="370"/>
                </a:lnTo>
                <a:lnTo>
                  <a:pt x="416" y="341"/>
                </a:lnTo>
                <a:lnTo>
                  <a:pt x="484" y="374"/>
                </a:lnTo>
                <a:lnTo>
                  <a:pt x="505" y="338"/>
                </a:lnTo>
                <a:lnTo>
                  <a:pt x="442" y="292"/>
                </a:lnTo>
                <a:lnTo>
                  <a:pt x="450" y="252"/>
                </a:lnTo>
                <a:lnTo>
                  <a:pt x="528" y="244"/>
                </a:lnTo>
                <a:lnTo>
                  <a:pt x="526" y="204"/>
                </a:lnTo>
                <a:lnTo>
                  <a:pt x="448" y="193"/>
                </a:lnTo>
                <a:lnTo>
                  <a:pt x="440" y="162"/>
                </a:lnTo>
                <a:lnTo>
                  <a:pt x="503" y="119"/>
                </a:lnTo>
                <a:lnTo>
                  <a:pt x="482" y="82"/>
                </a:lnTo>
                <a:lnTo>
                  <a:pt x="412" y="111"/>
                </a:lnTo>
                <a:lnTo>
                  <a:pt x="389" y="88"/>
                </a:lnTo>
                <a:lnTo>
                  <a:pt x="425" y="21"/>
                </a:lnTo>
                <a:lnTo>
                  <a:pt x="391" y="0"/>
                </a:lnTo>
                <a:lnTo>
                  <a:pt x="335" y="56"/>
                </a:lnTo>
                <a:close/>
              </a:path>
            </a:pathLst>
          </a:custGeom>
          <a:gradFill rotWithShape="0">
            <a:gsLst>
              <a:gs pos="0">
                <a:schemeClr val="accent1"/>
              </a:gs>
              <a:gs pos="100000">
                <a:schemeClr val="bg1"/>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sz="2400"/>
          </a:p>
        </p:txBody>
      </p:sp>
      <p:sp>
        <p:nvSpPr>
          <p:cNvPr id="4" name="Freeform 4">
            <a:extLst>
              <a:ext uri="{FF2B5EF4-FFF2-40B4-BE49-F238E27FC236}">
                <a16:creationId xmlns:a16="http://schemas.microsoft.com/office/drawing/2014/main" id="{75907770-CD3F-A78B-2EC1-1322AD4961E6}"/>
              </a:ext>
            </a:extLst>
          </p:cNvPr>
          <p:cNvSpPr>
            <a:spLocks/>
          </p:cNvSpPr>
          <p:nvPr/>
        </p:nvSpPr>
        <p:spPr bwMode="hidden">
          <a:xfrm>
            <a:off x="1589617" y="354014"/>
            <a:ext cx="3022600" cy="2270125"/>
          </a:xfrm>
          <a:custGeom>
            <a:avLst/>
            <a:gdLst>
              <a:gd name="T0" fmla="*/ 1412309850 w 2312"/>
              <a:gd name="T1" fmla="*/ 369895915 h 2313"/>
              <a:gd name="T2" fmla="*/ 1235410289 w 2312"/>
              <a:gd name="T3" fmla="*/ 329439009 h 2313"/>
              <a:gd name="T4" fmla="*/ 1211375913 w 2312"/>
              <a:gd name="T5" fmla="*/ 0 h 2313"/>
              <a:gd name="T6" fmla="*/ 995058681 w 2312"/>
              <a:gd name="T7" fmla="*/ 16375718 h 2313"/>
              <a:gd name="T8" fmla="*/ 978714481 w 2312"/>
              <a:gd name="T9" fmla="*/ 329439009 h 2313"/>
              <a:gd name="T10" fmla="*/ 834503319 w 2312"/>
              <a:gd name="T11" fmla="*/ 378565181 h 2313"/>
              <a:gd name="T12" fmla="*/ 625877244 w 2312"/>
              <a:gd name="T13" fmla="*/ 112702431 h 2313"/>
              <a:gd name="T14" fmla="*/ 481666083 w 2312"/>
              <a:gd name="T15" fmla="*/ 193617224 h 2313"/>
              <a:gd name="T16" fmla="*/ 618186087 w 2312"/>
              <a:gd name="T17" fmla="*/ 490304797 h 2313"/>
              <a:gd name="T18" fmla="*/ 522044659 w 2312"/>
              <a:gd name="T19" fmla="*/ 587595308 h 2313"/>
              <a:gd name="T20" fmla="*/ 208626075 w 2312"/>
              <a:gd name="T21" fmla="*/ 474891895 h 2313"/>
              <a:gd name="T22" fmla="*/ 136520004 w 2312"/>
              <a:gd name="T23" fmla="*/ 595300777 h 2313"/>
              <a:gd name="T24" fmla="*/ 376872593 w 2312"/>
              <a:gd name="T25" fmla="*/ 804330904 h 2313"/>
              <a:gd name="T26" fmla="*/ 337454922 w 2312"/>
              <a:gd name="T27" fmla="*/ 965196692 h 2313"/>
              <a:gd name="T28" fmla="*/ 7691157 w 2312"/>
              <a:gd name="T29" fmla="*/ 989278861 h 2313"/>
              <a:gd name="T30" fmla="*/ 0 w 2312"/>
              <a:gd name="T31" fmla="*/ 1166520367 h 2313"/>
              <a:gd name="T32" fmla="*/ 337454922 w 2312"/>
              <a:gd name="T33" fmla="*/ 1214683724 h 2313"/>
              <a:gd name="T34" fmla="*/ 369181436 w 2312"/>
              <a:gd name="T35" fmla="*/ 1366881227 h 2313"/>
              <a:gd name="T36" fmla="*/ 120175804 w 2312"/>
              <a:gd name="T37" fmla="*/ 1592286089 h 2313"/>
              <a:gd name="T38" fmla="*/ 208626075 w 2312"/>
              <a:gd name="T39" fmla="*/ 1729070690 h 2313"/>
              <a:gd name="T40" fmla="*/ 489357240 w 2312"/>
              <a:gd name="T41" fmla="*/ 1599992541 h 2313"/>
              <a:gd name="T42" fmla="*/ 594150730 w 2312"/>
              <a:gd name="T43" fmla="*/ 1704988521 h 2313"/>
              <a:gd name="T44" fmla="*/ 448977684 w 2312"/>
              <a:gd name="T45" fmla="*/ 1969888455 h 2313"/>
              <a:gd name="T46" fmla="*/ 585497688 w 2312"/>
              <a:gd name="T47" fmla="*/ 2082590887 h 2313"/>
              <a:gd name="T48" fmla="*/ 834503319 w 2312"/>
              <a:gd name="T49" fmla="*/ 1841773121 h 2313"/>
              <a:gd name="T50" fmla="*/ 978714481 w 2312"/>
              <a:gd name="T51" fmla="*/ 1889936478 h 2313"/>
              <a:gd name="T52" fmla="*/ 1011401900 w 2312"/>
              <a:gd name="T53" fmla="*/ 2147483647 h 2313"/>
              <a:gd name="T54" fmla="*/ 1227719132 w 2312"/>
              <a:gd name="T55" fmla="*/ 2147483647 h 2313"/>
              <a:gd name="T56" fmla="*/ 1251754489 w 2312"/>
              <a:gd name="T57" fmla="*/ 1882231008 h 2313"/>
              <a:gd name="T58" fmla="*/ 1436345207 w 2312"/>
              <a:gd name="T59" fmla="*/ 1834066670 h 2313"/>
              <a:gd name="T60" fmla="*/ 1653623344 w 2312"/>
              <a:gd name="T61" fmla="*/ 2074884435 h 2313"/>
              <a:gd name="T62" fmla="*/ 1797835486 w 2312"/>
              <a:gd name="T63" fmla="*/ 1986264173 h 2313"/>
              <a:gd name="T64" fmla="*/ 1653623344 w 2312"/>
              <a:gd name="T65" fmla="*/ 1697283051 h 2313"/>
              <a:gd name="T66" fmla="*/ 1749764772 w 2312"/>
              <a:gd name="T67" fmla="*/ 1575910371 h 2313"/>
              <a:gd name="T68" fmla="*/ 2038187094 w 2312"/>
              <a:gd name="T69" fmla="*/ 1712694972 h 2313"/>
              <a:gd name="T70" fmla="*/ 2126637365 w 2312"/>
              <a:gd name="T71" fmla="*/ 1560498451 h 2313"/>
              <a:gd name="T72" fmla="*/ 1862249419 w 2312"/>
              <a:gd name="T73" fmla="*/ 1366881227 h 2313"/>
              <a:gd name="T74" fmla="*/ 1893975933 w 2312"/>
              <a:gd name="T75" fmla="*/ 1198308987 h 2313"/>
              <a:gd name="T76" fmla="*/ 2147483647 w 2312"/>
              <a:gd name="T77" fmla="*/ 1166520367 h 2313"/>
              <a:gd name="T78" fmla="*/ 2147483647 w 2312"/>
              <a:gd name="T79" fmla="*/ 996985312 h 2313"/>
              <a:gd name="T80" fmla="*/ 1886284776 w 2312"/>
              <a:gd name="T81" fmla="*/ 948821955 h 2313"/>
              <a:gd name="T82" fmla="*/ 1853596376 w 2312"/>
              <a:gd name="T83" fmla="*/ 820706622 h 2313"/>
              <a:gd name="T84" fmla="*/ 2118945227 w 2312"/>
              <a:gd name="T85" fmla="*/ 635758664 h 2313"/>
              <a:gd name="T86" fmla="*/ 2030495937 w 2312"/>
              <a:gd name="T87" fmla="*/ 482598346 h 2313"/>
              <a:gd name="T88" fmla="*/ 1733420572 w 2312"/>
              <a:gd name="T89" fmla="*/ 603007228 h 2313"/>
              <a:gd name="T90" fmla="*/ 1637280125 w 2312"/>
              <a:gd name="T91" fmla="*/ 506680515 h 2313"/>
              <a:gd name="T92" fmla="*/ 1789182443 w 2312"/>
              <a:gd name="T93" fmla="*/ 225404863 h 2313"/>
              <a:gd name="T94" fmla="*/ 1644971282 w 2312"/>
              <a:gd name="T95" fmla="*/ 136784601 h 2313"/>
              <a:gd name="T96" fmla="*/ 1412309850 w 2312"/>
              <a:gd name="T97" fmla="*/ 369895915 h 231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12" h="2313">
                <a:moveTo>
                  <a:pt x="1469" y="384"/>
                </a:moveTo>
                <a:lnTo>
                  <a:pt x="1285" y="342"/>
                </a:lnTo>
                <a:lnTo>
                  <a:pt x="1260" y="0"/>
                </a:lnTo>
                <a:lnTo>
                  <a:pt x="1035" y="17"/>
                </a:lnTo>
                <a:lnTo>
                  <a:pt x="1018" y="342"/>
                </a:lnTo>
                <a:lnTo>
                  <a:pt x="868" y="393"/>
                </a:lnTo>
                <a:lnTo>
                  <a:pt x="651" y="117"/>
                </a:lnTo>
                <a:lnTo>
                  <a:pt x="501" y="201"/>
                </a:lnTo>
                <a:lnTo>
                  <a:pt x="643" y="509"/>
                </a:lnTo>
                <a:lnTo>
                  <a:pt x="543" y="610"/>
                </a:lnTo>
                <a:lnTo>
                  <a:pt x="217" y="493"/>
                </a:lnTo>
                <a:lnTo>
                  <a:pt x="142" y="618"/>
                </a:lnTo>
                <a:lnTo>
                  <a:pt x="392" y="835"/>
                </a:lnTo>
                <a:lnTo>
                  <a:pt x="351" y="1002"/>
                </a:lnTo>
                <a:lnTo>
                  <a:pt x="8" y="1027"/>
                </a:lnTo>
                <a:lnTo>
                  <a:pt x="0" y="1211"/>
                </a:lnTo>
                <a:lnTo>
                  <a:pt x="351" y="1261"/>
                </a:lnTo>
                <a:lnTo>
                  <a:pt x="384" y="1419"/>
                </a:lnTo>
                <a:lnTo>
                  <a:pt x="125" y="1653"/>
                </a:lnTo>
                <a:lnTo>
                  <a:pt x="217" y="1795"/>
                </a:lnTo>
                <a:lnTo>
                  <a:pt x="509" y="1661"/>
                </a:lnTo>
                <a:lnTo>
                  <a:pt x="618" y="1770"/>
                </a:lnTo>
                <a:lnTo>
                  <a:pt x="467" y="2045"/>
                </a:lnTo>
                <a:lnTo>
                  <a:pt x="609" y="2162"/>
                </a:lnTo>
                <a:lnTo>
                  <a:pt x="868" y="1912"/>
                </a:lnTo>
                <a:lnTo>
                  <a:pt x="1018" y="1962"/>
                </a:lnTo>
                <a:lnTo>
                  <a:pt x="1052" y="2304"/>
                </a:lnTo>
                <a:lnTo>
                  <a:pt x="1277" y="2313"/>
                </a:lnTo>
                <a:lnTo>
                  <a:pt x="1302" y="1954"/>
                </a:lnTo>
                <a:lnTo>
                  <a:pt x="1494" y="1904"/>
                </a:lnTo>
                <a:lnTo>
                  <a:pt x="1720" y="2154"/>
                </a:lnTo>
                <a:lnTo>
                  <a:pt x="1870" y="2062"/>
                </a:lnTo>
                <a:lnTo>
                  <a:pt x="1720" y="1762"/>
                </a:lnTo>
                <a:lnTo>
                  <a:pt x="1820" y="1636"/>
                </a:lnTo>
                <a:lnTo>
                  <a:pt x="2120" y="1778"/>
                </a:lnTo>
                <a:lnTo>
                  <a:pt x="2212" y="1620"/>
                </a:lnTo>
                <a:lnTo>
                  <a:pt x="1937" y="1419"/>
                </a:lnTo>
                <a:lnTo>
                  <a:pt x="1970" y="1244"/>
                </a:lnTo>
                <a:lnTo>
                  <a:pt x="2312" y="1211"/>
                </a:lnTo>
                <a:lnTo>
                  <a:pt x="2304" y="1035"/>
                </a:lnTo>
                <a:lnTo>
                  <a:pt x="1962" y="985"/>
                </a:lnTo>
                <a:lnTo>
                  <a:pt x="1928" y="852"/>
                </a:lnTo>
                <a:lnTo>
                  <a:pt x="2204" y="660"/>
                </a:lnTo>
                <a:lnTo>
                  <a:pt x="2112" y="501"/>
                </a:lnTo>
                <a:lnTo>
                  <a:pt x="1803" y="626"/>
                </a:lnTo>
                <a:lnTo>
                  <a:pt x="1703" y="526"/>
                </a:lnTo>
                <a:lnTo>
                  <a:pt x="1861" y="234"/>
                </a:lnTo>
                <a:lnTo>
                  <a:pt x="1711" y="142"/>
                </a:lnTo>
                <a:lnTo>
                  <a:pt x="1469" y="384"/>
                </a:lnTo>
                <a:close/>
              </a:path>
            </a:pathLst>
          </a:custGeom>
          <a:gradFill rotWithShape="0">
            <a:gsLst>
              <a:gs pos="0">
                <a:schemeClr val="bg2"/>
              </a:gs>
              <a:gs pos="100000">
                <a:schemeClr val="bg1"/>
              </a:gs>
            </a:gsLst>
            <a:lin ang="189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sz="2400"/>
          </a:p>
        </p:txBody>
      </p:sp>
      <p:sp>
        <p:nvSpPr>
          <p:cNvPr id="5" name="Freeform 5">
            <a:extLst>
              <a:ext uri="{FF2B5EF4-FFF2-40B4-BE49-F238E27FC236}">
                <a16:creationId xmlns:a16="http://schemas.microsoft.com/office/drawing/2014/main" id="{AD97E08F-091B-0CAD-7CF4-58F9E0E69E49}"/>
              </a:ext>
            </a:extLst>
          </p:cNvPr>
          <p:cNvSpPr>
            <a:spLocks/>
          </p:cNvSpPr>
          <p:nvPr/>
        </p:nvSpPr>
        <p:spPr bwMode="hidden">
          <a:xfrm>
            <a:off x="3376084" y="1270000"/>
            <a:ext cx="4893733" cy="3671888"/>
          </a:xfrm>
          <a:custGeom>
            <a:avLst/>
            <a:gdLst>
              <a:gd name="T0" fmla="*/ 2147483647 w 2312"/>
              <a:gd name="T1" fmla="*/ 967740132 h 2313"/>
              <a:gd name="T2" fmla="*/ 2147483647 w 2312"/>
              <a:gd name="T3" fmla="*/ 861893555 h 2313"/>
              <a:gd name="T4" fmla="*/ 2147483647 w 2312"/>
              <a:gd name="T5" fmla="*/ 0 h 2313"/>
              <a:gd name="T6" fmla="*/ 2147483647 w 2312"/>
              <a:gd name="T7" fmla="*/ 42843456 h 2313"/>
              <a:gd name="T8" fmla="*/ 2147483647 w 2312"/>
              <a:gd name="T9" fmla="*/ 861893555 h 2313"/>
              <a:gd name="T10" fmla="*/ 2147483647 w 2312"/>
              <a:gd name="T11" fmla="*/ 990422335 h 2313"/>
              <a:gd name="T12" fmla="*/ 1640622513 w 2312"/>
              <a:gd name="T13" fmla="*/ 294859115 h 2313"/>
              <a:gd name="T14" fmla="*/ 1262599075 w 2312"/>
              <a:gd name="T15" fmla="*/ 506552269 h 2313"/>
              <a:gd name="T16" fmla="*/ 1620461263 w 2312"/>
              <a:gd name="T17" fmla="*/ 1282760500 h 2313"/>
              <a:gd name="T18" fmla="*/ 1368445638 w 2312"/>
              <a:gd name="T19" fmla="*/ 1537295522 h 2313"/>
              <a:gd name="T20" fmla="*/ 546874700 w 2312"/>
              <a:gd name="T21" fmla="*/ 1242437994 h 2313"/>
              <a:gd name="T22" fmla="*/ 357862188 w 2312"/>
              <a:gd name="T23" fmla="*/ 1557456775 h 2313"/>
              <a:gd name="T24" fmla="*/ 987901250 w 2312"/>
              <a:gd name="T25" fmla="*/ 2104331549 h 2313"/>
              <a:gd name="T26" fmla="*/ 884575638 w 2312"/>
              <a:gd name="T27" fmla="*/ 2147483647 h 2313"/>
              <a:gd name="T28" fmla="*/ 20161250 w 2312"/>
              <a:gd name="T29" fmla="*/ 2147483647 h 2313"/>
              <a:gd name="T30" fmla="*/ 0 w 2312"/>
              <a:gd name="T31" fmla="*/ 2147483647 h 2313"/>
              <a:gd name="T32" fmla="*/ 884575638 w 2312"/>
              <a:gd name="T33" fmla="*/ 2147483647 h 2313"/>
              <a:gd name="T34" fmla="*/ 967740000 w 2312"/>
              <a:gd name="T35" fmla="*/ 2147483647 h 2313"/>
              <a:gd name="T36" fmla="*/ 315020325 w 2312"/>
              <a:gd name="T37" fmla="*/ 2147483647 h 2313"/>
              <a:gd name="T38" fmla="*/ 546874700 w 2312"/>
              <a:gd name="T39" fmla="*/ 2147483647 h 2313"/>
              <a:gd name="T40" fmla="*/ 1282760325 w 2312"/>
              <a:gd name="T41" fmla="*/ 2147483647 h 2313"/>
              <a:gd name="T42" fmla="*/ 1557456563 w 2312"/>
              <a:gd name="T43" fmla="*/ 2147483647 h 2313"/>
              <a:gd name="T44" fmla="*/ 1176913763 w 2312"/>
              <a:gd name="T45" fmla="*/ 2147483647 h 2313"/>
              <a:gd name="T46" fmla="*/ 1534775950 w 2312"/>
              <a:gd name="T47" fmla="*/ 2147483647 h 2313"/>
              <a:gd name="T48" fmla="*/ 2147483647 w 2312"/>
              <a:gd name="T49" fmla="*/ 2147483647 h 2313"/>
              <a:gd name="T50" fmla="*/ 2147483647 w 2312"/>
              <a:gd name="T51" fmla="*/ 2147483647 h 2313"/>
              <a:gd name="T52" fmla="*/ 2147483647 w 2312"/>
              <a:gd name="T53" fmla="*/ 2147483647 h 2313"/>
              <a:gd name="T54" fmla="*/ 2147483647 w 2312"/>
              <a:gd name="T55" fmla="*/ 2147483647 h 2313"/>
              <a:gd name="T56" fmla="*/ 2147483647 w 2312"/>
              <a:gd name="T57" fmla="*/ 2147483647 h 2313"/>
              <a:gd name="T58" fmla="*/ 2147483647 w 2312"/>
              <a:gd name="T59" fmla="*/ 2147483647 h 2313"/>
              <a:gd name="T60" fmla="*/ 2147483647 w 2312"/>
              <a:gd name="T61" fmla="*/ 2147483647 h 2313"/>
              <a:gd name="T62" fmla="*/ 2147483647 w 2312"/>
              <a:gd name="T63" fmla="*/ 2147483647 h 2313"/>
              <a:gd name="T64" fmla="*/ 2147483647 w 2312"/>
              <a:gd name="T65" fmla="*/ 2147483647 h 2313"/>
              <a:gd name="T66" fmla="*/ 2147483647 w 2312"/>
              <a:gd name="T67" fmla="*/ 2147483647 h 2313"/>
              <a:gd name="T68" fmla="*/ 2147483647 w 2312"/>
              <a:gd name="T69" fmla="*/ 2147483647 h 2313"/>
              <a:gd name="T70" fmla="*/ 2147483647 w 2312"/>
              <a:gd name="T71" fmla="*/ 2147483647 h 2313"/>
              <a:gd name="T72" fmla="*/ 2147483647 w 2312"/>
              <a:gd name="T73" fmla="*/ 2147483647 h 2313"/>
              <a:gd name="T74" fmla="*/ 2147483647 w 2312"/>
              <a:gd name="T75" fmla="*/ 2147483647 h 2313"/>
              <a:gd name="T76" fmla="*/ 2147483647 w 2312"/>
              <a:gd name="T77" fmla="*/ 2147483647 h 2313"/>
              <a:gd name="T78" fmla="*/ 2147483647 w 2312"/>
              <a:gd name="T79" fmla="*/ 2147483647 h 2313"/>
              <a:gd name="T80" fmla="*/ 2147483647 w 2312"/>
              <a:gd name="T81" fmla="*/ 2147483647 h 2313"/>
              <a:gd name="T82" fmla="*/ 2147483647 w 2312"/>
              <a:gd name="T83" fmla="*/ 2147173417 h 2313"/>
              <a:gd name="T84" fmla="*/ 2147483647 w 2312"/>
              <a:gd name="T85" fmla="*/ 1663303351 h 2313"/>
              <a:gd name="T86" fmla="*/ 2147483647 w 2312"/>
              <a:gd name="T87" fmla="*/ 1262599247 h 2313"/>
              <a:gd name="T88" fmla="*/ 2147483647 w 2312"/>
              <a:gd name="T89" fmla="*/ 1577618027 h 2313"/>
              <a:gd name="T90" fmla="*/ 2147483647 w 2312"/>
              <a:gd name="T91" fmla="*/ 1325602368 h 2313"/>
              <a:gd name="T92" fmla="*/ 2147483647 w 2312"/>
              <a:gd name="T93" fmla="*/ 589716643 h 2313"/>
              <a:gd name="T94" fmla="*/ 2147483647 w 2312"/>
              <a:gd name="T95" fmla="*/ 357862236 h 2313"/>
              <a:gd name="T96" fmla="*/ 2147483647 w 2312"/>
              <a:gd name="T97" fmla="*/ 967740132 h 231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12" h="2313">
                <a:moveTo>
                  <a:pt x="1469" y="384"/>
                </a:moveTo>
                <a:lnTo>
                  <a:pt x="1285" y="342"/>
                </a:lnTo>
                <a:lnTo>
                  <a:pt x="1260" y="0"/>
                </a:lnTo>
                <a:lnTo>
                  <a:pt x="1035" y="17"/>
                </a:lnTo>
                <a:lnTo>
                  <a:pt x="1018" y="342"/>
                </a:lnTo>
                <a:lnTo>
                  <a:pt x="868" y="393"/>
                </a:lnTo>
                <a:lnTo>
                  <a:pt x="651" y="117"/>
                </a:lnTo>
                <a:lnTo>
                  <a:pt x="501" y="201"/>
                </a:lnTo>
                <a:lnTo>
                  <a:pt x="643" y="509"/>
                </a:lnTo>
                <a:lnTo>
                  <a:pt x="543" y="610"/>
                </a:lnTo>
                <a:lnTo>
                  <a:pt x="217" y="493"/>
                </a:lnTo>
                <a:lnTo>
                  <a:pt x="142" y="618"/>
                </a:lnTo>
                <a:lnTo>
                  <a:pt x="392" y="835"/>
                </a:lnTo>
                <a:lnTo>
                  <a:pt x="351" y="1002"/>
                </a:lnTo>
                <a:lnTo>
                  <a:pt x="8" y="1027"/>
                </a:lnTo>
                <a:lnTo>
                  <a:pt x="0" y="1211"/>
                </a:lnTo>
                <a:lnTo>
                  <a:pt x="351" y="1261"/>
                </a:lnTo>
                <a:lnTo>
                  <a:pt x="384" y="1419"/>
                </a:lnTo>
                <a:lnTo>
                  <a:pt x="125" y="1653"/>
                </a:lnTo>
                <a:lnTo>
                  <a:pt x="217" y="1795"/>
                </a:lnTo>
                <a:lnTo>
                  <a:pt x="509" y="1661"/>
                </a:lnTo>
                <a:lnTo>
                  <a:pt x="618" y="1770"/>
                </a:lnTo>
                <a:lnTo>
                  <a:pt x="467" y="2045"/>
                </a:lnTo>
                <a:lnTo>
                  <a:pt x="609" y="2162"/>
                </a:lnTo>
                <a:lnTo>
                  <a:pt x="868" y="1912"/>
                </a:lnTo>
                <a:lnTo>
                  <a:pt x="1018" y="1962"/>
                </a:lnTo>
                <a:lnTo>
                  <a:pt x="1052" y="2304"/>
                </a:lnTo>
                <a:lnTo>
                  <a:pt x="1277" y="2313"/>
                </a:lnTo>
                <a:lnTo>
                  <a:pt x="1302" y="1954"/>
                </a:lnTo>
                <a:lnTo>
                  <a:pt x="1494" y="1904"/>
                </a:lnTo>
                <a:lnTo>
                  <a:pt x="1720" y="2154"/>
                </a:lnTo>
                <a:lnTo>
                  <a:pt x="1870" y="2062"/>
                </a:lnTo>
                <a:lnTo>
                  <a:pt x="1720" y="1762"/>
                </a:lnTo>
                <a:lnTo>
                  <a:pt x="1820" y="1636"/>
                </a:lnTo>
                <a:lnTo>
                  <a:pt x="2120" y="1778"/>
                </a:lnTo>
                <a:lnTo>
                  <a:pt x="2212" y="1620"/>
                </a:lnTo>
                <a:lnTo>
                  <a:pt x="1937" y="1419"/>
                </a:lnTo>
                <a:lnTo>
                  <a:pt x="1970" y="1244"/>
                </a:lnTo>
                <a:lnTo>
                  <a:pt x="2312" y="1211"/>
                </a:lnTo>
                <a:lnTo>
                  <a:pt x="2304" y="1035"/>
                </a:lnTo>
                <a:lnTo>
                  <a:pt x="1962" y="985"/>
                </a:lnTo>
                <a:lnTo>
                  <a:pt x="1928" y="852"/>
                </a:lnTo>
                <a:lnTo>
                  <a:pt x="2204" y="660"/>
                </a:lnTo>
                <a:lnTo>
                  <a:pt x="2112" y="501"/>
                </a:lnTo>
                <a:lnTo>
                  <a:pt x="1803" y="626"/>
                </a:lnTo>
                <a:lnTo>
                  <a:pt x="1703" y="526"/>
                </a:lnTo>
                <a:lnTo>
                  <a:pt x="1861" y="234"/>
                </a:lnTo>
                <a:lnTo>
                  <a:pt x="1711" y="142"/>
                </a:lnTo>
                <a:lnTo>
                  <a:pt x="1469" y="384"/>
                </a:lnTo>
                <a:close/>
              </a:path>
            </a:pathLst>
          </a:custGeom>
          <a:gradFill rotWithShape="0">
            <a:gsLst>
              <a:gs pos="0">
                <a:schemeClr val="bg1"/>
              </a:gs>
              <a:gs pos="100000">
                <a:schemeClr val="bg2"/>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sz="2400"/>
          </a:p>
        </p:txBody>
      </p:sp>
      <p:sp>
        <p:nvSpPr>
          <p:cNvPr id="6" name="Freeform 6">
            <a:extLst>
              <a:ext uri="{FF2B5EF4-FFF2-40B4-BE49-F238E27FC236}">
                <a16:creationId xmlns:a16="http://schemas.microsoft.com/office/drawing/2014/main" id="{1C9F9439-4669-FEFE-7827-43D130E429DE}"/>
              </a:ext>
            </a:extLst>
          </p:cNvPr>
          <p:cNvSpPr>
            <a:spLocks/>
          </p:cNvSpPr>
          <p:nvPr/>
        </p:nvSpPr>
        <p:spPr bwMode="hidden">
          <a:xfrm>
            <a:off x="4233" y="4797425"/>
            <a:ext cx="4557184" cy="2097088"/>
          </a:xfrm>
          <a:custGeom>
            <a:avLst/>
            <a:gdLst>
              <a:gd name="T0" fmla="*/ 2147483647 w 2153"/>
              <a:gd name="T1" fmla="*/ 902216153 h 1321"/>
              <a:gd name="T2" fmla="*/ 2147483647 w 2153"/>
              <a:gd name="T3" fmla="*/ 801409879 h 1321"/>
              <a:gd name="T4" fmla="*/ 2147483647 w 2153"/>
              <a:gd name="T5" fmla="*/ 0 h 1321"/>
              <a:gd name="T6" fmla="*/ 2147483647 w 2153"/>
              <a:gd name="T7" fmla="*/ 40322510 h 1321"/>
              <a:gd name="T8" fmla="*/ 2147483647 w 2153"/>
              <a:gd name="T9" fmla="*/ 801409879 h 1321"/>
              <a:gd name="T10" fmla="*/ 2036286548 w 2153"/>
              <a:gd name="T11" fmla="*/ 922377407 h 1321"/>
              <a:gd name="T12" fmla="*/ 1527214911 w 2153"/>
              <a:gd name="T13" fmla="*/ 274697890 h 1321"/>
              <a:gd name="T14" fmla="*/ 1176913935 w 2153"/>
              <a:gd name="T15" fmla="*/ 471270125 h 1321"/>
              <a:gd name="T16" fmla="*/ 1509574608 w 2153"/>
              <a:gd name="T17" fmla="*/ 1194554347 h 1321"/>
              <a:gd name="T18" fmla="*/ 1275199249 w 2153"/>
              <a:gd name="T19" fmla="*/ 1431449091 h 1321"/>
              <a:gd name="T20" fmla="*/ 509071637 w 2153"/>
              <a:gd name="T21" fmla="*/ 1156752788 h 1321"/>
              <a:gd name="T22" fmla="*/ 332660674 w 2153"/>
              <a:gd name="T23" fmla="*/ 1451610346 h 1321"/>
              <a:gd name="T24" fmla="*/ 919857960 w 2153"/>
              <a:gd name="T25" fmla="*/ 1960682030 h 1321"/>
              <a:gd name="T26" fmla="*/ 824092008 w 2153"/>
              <a:gd name="T27" fmla="*/ 2147483647 h 1321"/>
              <a:gd name="T28" fmla="*/ 17641890 w 2153"/>
              <a:gd name="T29" fmla="*/ 2147483647 h 1321"/>
              <a:gd name="T30" fmla="*/ 0 w 2153"/>
              <a:gd name="T31" fmla="*/ 2147483647 h 1321"/>
              <a:gd name="T32" fmla="*/ 824092008 w 2153"/>
              <a:gd name="T33" fmla="*/ 2147483647 h 1321"/>
              <a:gd name="T34" fmla="*/ 902216069 w 2153"/>
              <a:gd name="T35" fmla="*/ 2147483647 h 1321"/>
              <a:gd name="T36" fmla="*/ 2147483647 w 2153"/>
              <a:gd name="T37" fmla="*/ 2147483647 h 1321"/>
              <a:gd name="T38" fmla="*/ 2147483647 w 2153"/>
              <a:gd name="T39" fmla="*/ 2147483647 h 1321"/>
              <a:gd name="T40" fmla="*/ 2147483647 w 2153"/>
              <a:gd name="T41" fmla="*/ 2147483647 h 1321"/>
              <a:gd name="T42" fmla="*/ 2147483647 w 2153"/>
              <a:gd name="T43" fmla="*/ 2147483647 h 1321"/>
              <a:gd name="T44" fmla="*/ 2147483647 w 2153"/>
              <a:gd name="T45" fmla="*/ 2147483647 h 1321"/>
              <a:gd name="T46" fmla="*/ 2147483647 w 2153"/>
              <a:gd name="T47" fmla="*/ 1998485176 h 1321"/>
              <a:gd name="T48" fmla="*/ 2147483647 w 2153"/>
              <a:gd name="T49" fmla="*/ 1549897257 h 1321"/>
              <a:gd name="T50" fmla="*/ 2147483647 w 2153"/>
              <a:gd name="T51" fmla="*/ 1176914043 h 1321"/>
              <a:gd name="T52" fmla="*/ 2147483647 w 2153"/>
              <a:gd name="T53" fmla="*/ 1469252238 h 1321"/>
              <a:gd name="T54" fmla="*/ 2147483647 w 2153"/>
              <a:gd name="T55" fmla="*/ 1234876857 h 1321"/>
              <a:gd name="T56" fmla="*/ 2147483647 w 2153"/>
              <a:gd name="T57" fmla="*/ 549394193 h 1321"/>
              <a:gd name="T58" fmla="*/ 2147483647 w 2153"/>
              <a:gd name="T59" fmla="*/ 332660704 h 1321"/>
              <a:gd name="T60" fmla="*/ 2147483647 w 2153"/>
              <a:gd name="T61" fmla="*/ 902216153 h 132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53" h="1321">
                <a:moveTo>
                  <a:pt x="1368" y="358"/>
                </a:moveTo>
                <a:lnTo>
                  <a:pt x="1197" y="318"/>
                </a:lnTo>
                <a:lnTo>
                  <a:pt x="1173" y="0"/>
                </a:lnTo>
                <a:lnTo>
                  <a:pt x="964" y="16"/>
                </a:lnTo>
                <a:lnTo>
                  <a:pt x="948" y="318"/>
                </a:lnTo>
                <a:lnTo>
                  <a:pt x="808" y="366"/>
                </a:lnTo>
                <a:lnTo>
                  <a:pt x="606" y="109"/>
                </a:lnTo>
                <a:lnTo>
                  <a:pt x="467" y="187"/>
                </a:lnTo>
                <a:lnTo>
                  <a:pt x="599" y="474"/>
                </a:lnTo>
                <a:lnTo>
                  <a:pt x="506" y="568"/>
                </a:lnTo>
                <a:lnTo>
                  <a:pt x="202" y="459"/>
                </a:lnTo>
                <a:lnTo>
                  <a:pt x="132" y="576"/>
                </a:lnTo>
                <a:lnTo>
                  <a:pt x="365" y="778"/>
                </a:lnTo>
                <a:lnTo>
                  <a:pt x="327" y="933"/>
                </a:lnTo>
                <a:lnTo>
                  <a:pt x="7" y="956"/>
                </a:lnTo>
                <a:lnTo>
                  <a:pt x="0" y="1128"/>
                </a:lnTo>
                <a:lnTo>
                  <a:pt x="327" y="1174"/>
                </a:lnTo>
                <a:lnTo>
                  <a:pt x="358" y="1321"/>
                </a:lnTo>
                <a:lnTo>
                  <a:pt x="1804" y="1321"/>
                </a:lnTo>
                <a:lnTo>
                  <a:pt x="1835" y="1158"/>
                </a:lnTo>
                <a:lnTo>
                  <a:pt x="2153" y="1128"/>
                </a:lnTo>
                <a:lnTo>
                  <a:pt x="2146" y="964"/>
                </a:lnTo>
                <a:lnTo>
                  <a:pt x="1827" y="917"/>
                </a:lnTo>
                <a:lnTo>
                  <a:pt x="1795" y="793"/>
                </a:lnTo>
                <a:lnTo>
                  <a:pt x="2052" y="615"/>
                </a:lnTo>
                <a:lnTo>
                  <a:pt x="1967" y="467"/>
                </a:lnTo>
                <a:lnTo>
                  <a:pt x="1679" y="583"/>
                </a:lnTo>
                <a:lnTo>
                  <a:pt x="1586" y="490"/>
                </a:lnTo>
                <a:lnTo>
                  <a:pt x="1733" y="218"/>
                </a:lnTo>
                <a:lnTo>
                  <a:pt x="1593" y="132"/>
                </a:lnTo>
                <a:lnTo>
                  <a:pt x="1368" y="358"/>
                </a:lnTo>
                <a:close/>
              </a:path>
            </a:pathLst>
          </a:custGeom>
          <a:solidFill>
            <a:schemeClr val="bg1">
              <a:alpha val="50195"/>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sz="2400"/>
          </a:p>
        </p:txBody>
      </p:sp>
      <p:sp>
        <p:nvSpPr>
          <p:cNvPr id="7" name="Freeform 7">
            <a:extLst>
              <a:ext uri="{FF2B5EF4-FFF2-40B4-BE49-F238E27FC236}">
                <a16:creationId xmlns:a16="http://schemas.microsoft.com/office/drawing/2014/main" id="{B6F2547F-ED43-947B-4411-312E720EC1AF}"/>
              </a:ext>
            </a:extLst>
          </p:cNvPr>
          <p:cNvSpPr>
            <a:spLocks/>
          </p:cNvSpPr>
          <p:nvPr/>
        </p:nvSpPr>
        <p:spPr bwMode="hidden">
          <a:xfrm>
            <a:off x="5992285" y="4425951"/>
            <a:ext cx="3018367" cy="2263775"/>
          </a:xfrm>
          <a:custGeom>
            <a:avLst/>
            <a:gdLst>
              <a:gd name="T0" fmla="*/ 1408356897 w 2312"/>
              <a:gd name="T1" fmla="*/ 367829672 h 2313"/>
              <a:gd name="T2" fmla="*/ 1231952817 w 2312"/>
              <a:gd name="T3" fmla="*/ 327598485 h 2313"/>
              <a:gd name="T4" fmla="*/ 1207984414 w 2312"/>
              <a:gd name="T5" fmla="*/ 0 h 2313"/>
              <a:gd name="T6" fmla="*/ 992272702 w 2312"/>
              <a:gd name="T7" fmla="*/ 16283912 h 2313"/>
              <a:gd name="T8" fmla="*/ 975974893 w 2312"/>
              <a:gd name="T9" fmla="*/ 327598485 h 2313"/>
              <a:gd name="T10" fmla="*/ 832167411 w 2312"/>
              <a:gd name="T11" fmla="*/ 376450221 h 2313"/>
              <a:gd name="T12" fmla="*/ 624125313 w 2312"/>
              <a:gd name="T13" fmla="*/ 112073011 h 2313"/>
              <a:gd name="T14" fmla="*/ 480317831 w 2312"/>
              <a:gd name="T15" fmla="*/ 192535385 h 2313"/>
              <a:gd name="T16" fmla="*/ 616455698 w 2312"/>
              <a:gd name="T17" fmla="*/ 487566046 h 2313"/>
              <a:gd name="T18" fmla="*/ 520584044 w 2312"/>
              <a:gd name="T19" fmla="*/ 584312332 h 2313"/>
              <a:gd name="T20" fmla="*/ 208042097 w 2312"/>
              <a:gd name="T21" fmla="*/ 472239320 h 2313"/>
              <a:gd name="T22" fmla="*/ 136137867 w 2312"/>
              <a:gd name="T23" fmla="*/ 591975694 h 2313"/>
              <a:gd name="T24" fmla="*/ 375817003 w 2312"/>
              <a:gd name="T25" fmla="*/ 799837805 h 2313"/>
              <a:gd name="T26" fmla="*/ 336510350 w 2312"/>
              <a:gd name="T27" fmla="*/ 959805366 h 2313"/>
              <a:gd name="T28" fmla="*/ 7669615 w 2312"/>
              <a:gd name="T29" fmla="*/ 983752641 h 2313"/>
              <a:gd name="T30" fmla="*/ 0 w 2312"/>
              <a:gd name="T31" fmla="*/ 1160004114 h 2313"/>
              <a:gd name="T32" fmla="*/ 336510350 w 2312"/>
              <a:gd name="T33" fmla="*/ 1207898664 h 2313"/>
              <a:gd name="T34" fmla="*/ 368147389 w 2312"/>
              <a:gd name="T35" fmla="*/ 1359244697 h 2313"/>
              <a:gd name="T36" fmla="*/ 119840058 w 2312"/>
              <a:gd name="T37" fmla="*/ 1583390720 h 2313"/>
              <a:gd name="T38" fmla="*/ 208042097 w 2312"/>
              <a:gd name="T39" fmla="*/ 1719411006 h 2313"/>
              <a:gd name="T40" fmla="*/ 487987446 w 2312"/>
              <a:gd name="T41" fmla="*/ 1591054082 h 2313"/>
              <a:gd name="T42" fmla="*/ 592487295 w 2312"/>
              <a:gd name="T43" fmla="*/ 1695463731 h 2313"/>
              <a:gd name="T44" fmla="*/ 447721234 w 2312"/>
              <a:gd name="T45" fmla="*/ 1958883754 h 2313"/>
              <a:gd name="T46" fmla="*/ 583859101 w 2312"/>
              <a:gd name="T47" fmla="*/ 2070956765 h 2313"/>
              <a:gd name="T48" fmla="*/ 832167411 w 2312"/>
              <a:gd name="T49" fmla="*/ 1831484017 h 2313"/>
              <a:gd name="T50" fmla="*/ 975974893 w 2312"/>
              <a:gd name="T51" fmla="*/ 1879378567 h 2313"/>
              <a:gd name="T52" fmla="*/ 1008571490 w 2312"/>
              <a:gd name="T53" fmla="*/ 2147483647 h 2313"/>
              <a:gd name="T54" fmla="*/ 1224283202 w 2312"/>
              <a:gd name="T55" fmla="*/ 2147483647 h 2313"/>
              <a:gd name="T56" fmla="*/ 1248250627 w 2312"/>
              <a:gd name="T57" fmla="*/ 1871715204 h 2313"/>
              <a:gd name="T58" fmla="*/ 1432324321 w 2312"/>
              <a:gd name="T59" fmla="*/ 1823820654 h 2313"/>
              <a:gd name="T60" fmla="*/ 1648994613 w 2312"/>
              <a:gd name="T61" fmla="*/ 2063293403 h 2313"/>
              <a:gd name="T62" fmla="*/ 1792802094 w 2312"/>
              <a:gd name="T63" fmla="*/ 1975167666 h 2313"/>
              <a:gd name="T64" fmla="*/ 1648994613 w 2312"/>
              <a:gd name="T65" fmla="*/ 1687800368 h 2313"/>
              <a:gd name="T66" fmla="*/ 1744866267 w 2312"/>
              <a:gd name="T67" fmla="*/ 1567106808 h 2313"/>
              <a:gd name="T68" fmla="*/ 2032482210 w 2312"/>
              <a:gd name="T69" fmla="*/ 1703127094 h 2313"/>
              <a:gd name="T70" fmla="*/ 2120684250 w 2312"/>
              <a:gd name="T71" fmla="*/ 1551780082 h 2313"/>
              <a:gd name="T72" fmla="*/ 1857036710 w 2312"/>
              <a:gd name="T73" fmla="*/ 1359244697 h 2313"/>
              <a:gd name="T74" fmla="*/ 1888674728 w 2312"/>
              <a:gd name="T75" fmla="*/ 1191613773 h 2313"/>
              <a:gd name="T76" fmla="*/ 2147483647 w 2312"/>
              <a:gd name="T77" fmla="*/ 1160004114 h 2313"/>
              <a:gd name="T78" fmla="*/ 2147483647 w 2312"/>
              <a:gd name="T79" fmla="*/ 991415025 h 2313"/>
              <a:gd name="T80" fmla="*/ 1881004134 w 2312"/>
              <a:gd name="T81" fmla="*/ 943520475 h 2313"/>
              <a:gd name="T82" fmla="*/ 1848408516 w 2312"/>
              <a:gd name="T83" fmla="*/ 816121717 h 2313"/>
              <a:gd name="T84" fmla="*/ 2113014635 w 2312"/>
              <a:gd name="T85" fmla="*/ 632206881 h 2313"/>
              <a:gd name="T86" fmla="*/ 2024812595 w 2312"/>
              <a:gd name="T87" fmla="*/ 479902683 h 2313"/>
              <a:gd name="T88" fmla="*/ 1728568458 w 2312"/>
              <a:gd name="T89" fmla="*/ 599639057 h 2313"/>
              <a:gd name="T90" fmla="*/ 1632696803 w 2312"/>
              <a:gd name="T91" fmla="*/ 503849958 h 2313"/>
              <a:gd name="T92" fmla="*/ 1784173900 w 2312"/>
              <a:gd name="T93" fmla="*/ 224146023 h 2313"/>
              <a:gd name="T94" fmla="*/ 1640366418 w 2312"/>
              <a:gd name="T95" fmla="*/ 136020286 h 2313"/>
              <a:gd name="T96" fmla="*/ 1408356897 w 2312"/>
              <a:gd name="T97" fmla="*/ 367829672 h 231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12" h="2313">
                <a:moveTo>
                  <a:pt x="1469" y="384"/>
                </a:moveTo>
                <a:lnTo>
                  <a:pt x="1285" y="342"/>
                </a:lnTo>
                <a:lnTo>
                  <a:pt x="1260" y="0"/>
                </a:lnTo>
                <a:lnTo>
                  <a:pt x="1035" y="17"/>
                </a:lnTo>
                <a:lnTo>
                  <a:pt x="1018" y="342"/>
                </a:lnTo>
                <a:lnTo>
                  <a:pt x="868" y="393"/>
                </a:lnTo>
                <a:lnTo>
                  <a:pt x="651" y="117"/>
                </a:lnTo>
                <a:lnTo>
                  <a:pt x="501" y="201"/>
                </a:lnTo>
                <a:lnTo>
                  <a:pt x="643" y="509"/>
                </a:lnTo>
                <a:lnTo>
                  <a:pt x="543" y="610"/>
                </a:lnTo>
                <a:lnTo>
                  <a:pt x="217" y="493"/>
                </a:lnTo>
                <a:lnTo>
                  <a:pt x="142" y="618"/>
                </a:lnTo>
                <a:lnTo>
                  <a:pt x="392" y="835"/>
                </a:lnTo>
                <a:lnTo>
                  <a:pt x="351" y="1002"/>
                </a:lnTo>
                <a:lnTo>
                  <a:pt x="8" y="1027"/>
                </a:lnTo>
                <a:lnTo>
                  <a:pt x="0" y="1211"/>
                </a:lnTo>
                <a:lnTo>
                  <a:pt x="351" y="1261"/>
                </a:lnTo>
                <a:lnTo>
                  <a:pt x="384" y="1419"/>
                </a:lnTo>
                <a:lnTo>
                  <a:pt x="125" y="1653"/>
                </a:lnTo>
                <a:lnTo>
                  <a:pt x="217" y="1795"/>
                </a:lnTo>
                <a:lnTo>
                  <a:pt x="509" y="1661"/>
                </a:lnTo>
                <a:lnTo>
                  <a:pt x="618" y="1770"/>
                </a:lnTo>
                <a:lnTo>
                  <a:pt x="467" y="2045"/>
                </a:lnTo>
                <a:lnTo>
                  <a:pt x="609" y="2162"/>
                </a:lnTo>
                <a:lnTo>
                  <a:pt x="868" y="1912"/>
                </a:lnTo>
                <a:lnTo>
                  <a:pt x="1018" y="1962"/>
                </a:lnTo>
                <a:lnTo>
                  <a:pt x="1052" y="2304"/>
                </a:lnTo>
                <a:lnTo>
                  <a:pt x="1277" y="2313"/>
                </a:lnTo>
                <a:lnTo>
                  <a:pt x="1302" y="1954"/>
                </a:lnTo>
                <a:lnTo>
                  <a:pt x="1494" y="1904"/>
                </a:lnTo>
                <a:lnTo>
                  <a:pt x="1720" y="2154"/>
                </a:lnTo>
                <a:lnTo>
                  <a:pt x="1870" y="2062"/>
                </a:lnTo>
                <a:lnTo>
                  <a:pt x="1720" y="1762"/>
                </a:lnTo>
                <a:lnTo>
                  <a:pt x="1820" y="1636"/>
                </a:lnTo>
                <a:lnTo>
                  <a:pt x="2120" y="1778"/>
                </a:lnTo>
                <a:lnTo>
                  <a:pt x="2212" y="1620"/>
                </a:lnTo>
                <a:lnTo>
                  <a:pt x="1937" y="1419"/>
                </a:lnTo>
                <a:lnTo>
                  <a:pt x="1970" y="1244"/>
                </a:lnTo>
                <a:lnTo>
                  <a:pt x="2312" y="1211"/>
                </a:lnTo>
                <a:lnTo>
                  <a:pt x="2304" y="1035"/>
                </a:lnTo>
                <a:lnTo>
                  <a:pt x="1962" y="985"/>
                </a:lnTo>
                <a:lnTo>
                  <a:pt x="1928" y="852"/>
                </a:lnTo>
                <a:lnTo>
                  <a:pt x="2204" y="660"/>
                </a:lnTo>
                <a:lnTo>
                  <a:pt x="2112" y="501"/>
                </a:lnTo>
                <a:lnTo>
                  <a:pt x="1803" y="626"/>
                </a:lnTo>
                <a:lnTo>
                  <a:pt x="1703" y="526"/>
                </a:lnTo>
                <a:lnTo>
                  <a:pt x="1861" y="234"/>
                </a:lnTo>
                <a:lnTo>
                  <a:pt x="1711" y="142"/>
                </a:lnTo>
                <a:lnTo>
                  <a:pt x="1469" y="384"/>
                </a:lnTo>
                <a:close/>
              </a:path>
            </a:pathLst>
          </a:custGeom>
          <a:gradFill rotWithShape="0">
            <a:gsLst>
              <a:gs pos="0">
                <a:schemeClr val="bg2"/>
              </a:gs>
              <a:gs pos="100000">
                <a:schemeClr val="bg1"/>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sz="2400"/>
          </a:p>
        </p:txBody>
      </p:sp>
      <p:sp>
        <p:nvSpPr>
          <p:cNvPr id="8" name="Freeform 8">
            <a:extLst>
              <a:ext uri="{FF2B5EF4-FFF2-40B4-BE49-F238E27FC236}">
                <a16:creationId xmlns:a16="http://schemas.microsoft.com/office/drawing/2014/main" id="{A42D962B-B961-CEBB-53F9-A3EEC669E3C1}"/>
              </a:ext>
            </a:extLst>
          </p:cNvPr>
          <p:cNvSpPr>
            <a:spLocks/>
          </p:cNvSpPr>
          <p:nvPr/>
        </p:nvSpPr>
        <p:spPr bwMode="hidden">
          <a:xfrm>
            <a:off x="7528985" y="487363"/>
            <a:ext cx="3905249" cy="2930525"/>
          </a:xfrm>
          <a:custGeom>
            <a:avLst/>
            <a:gdLst>
              <a:gd name="T0" fmla="*/ 2147483647 w 2312"/>
              <a:gd name="T1" fmla="*/ 616411164 h 2313"/>
              <a:gd name="T2" fmla="*/ 2062279490 w 2312"/>
              <a:gd name="T3" fmla="*/ 548991352 h 2313"/>
              <a:gd name="T4" fmla="*/ 2022157361 w 2312"/>
              <a:gd name="T5" fmla="*/ 0 h 2313"/>
              <a:gd name="T6" fmla="*/ 1661058194 w 2312"/>
              <a:gd name="T7" fmla="*/ 27289485 h 2313"/>
              <a:gd name="T8" fmla="*/ 1633774234 w 2312"/>
              <a:gd name="T9" fmla="*/ 548991352 h 2313"/>
              <a:gd name="T10" fmla="*/ 1393041456 w 2312"/>
              <a:gd name="T11" fmla="*/ 630858539 h 2313"/>
              <a:gd name="T12" fmla="*/ 1044781725 w 2312"/>
              <a:gd name="T13" fmla="*/ 187813331 h 2313"/>
              <a:gd name="T14" fmla="*/ 804047681 w 2312"/>
              <a:gd name="T15" fmla="*/ 322652956 h 2313"/>
              <a:gd name="T16" fmla="*/ 1031942289 w 2312"/>
              <a:gd name="T17" fmla="*/ 817066606 h 2313"/>
              <a:gd name="T18" fmla="*/ 871453771 w 2312"/>
              <a:gd name="T19" fmla="*/ 979195716 h 2313"/>
              <a:gd name="T20" fmla="*/ 348260997 w 2312"/>
              <a:gd name="T21" fmla="*/ 791382385 h 2313"/>
              <a:gd name="T22" fmla="*/ 227893342 w 2312"/>
              <a:gd name="T23" fmla="*/ 992037826 h 2313"/>
              <a:gd name="T24" fmla="*/ 629115905 w 2312"/>
              <a:gd name="T25" fmla="*/ 1340373736 h 2313"/>
              <a:gd name="T26" fmla="*/ 563314903 w 2312"/>
              <a:gd name="T27" fmla="*/ 1608448990 h 2313"/>
              <a:gd name="T28" fmla="*/ 12839436 w 2312"/>
              <a:gd name="T29" fmla="*/ 1648580585 h 2313"/>
              <a:gd name="T30" fmla="*/ 0 w 2312"/>
              <a:gd name="T31" fmla="*/ 1943944057 h 2313"/>
              <a:gd name="T32" fmla="*/ 563314903 w 2312"/>
              <a:gd name="T33" fmla="*/ 2024205980 h 2313"/>
              <a:gd name="T34" fmla="*/ 616276469 w 2312"/>
              <a:gd name="T35" fmla="*/ 2147483647 h 2313"/>
              <a:gd name="T36" fmla="*/ 200610648 w 2312"/>
              <a:gd name="T37" fmla="*/ 2147483647 h 2313"/>
              <a:gd name="T38" fmla="*/ 348260997 w 2312"/>
              <a:gd name="T39" fmla="*/ 2147483647 h 2313"/>
              <a:gd name="T40" fmla="*/ 816887117 w 2312"/>
              <a:gd name="T41" fmla="*/ 2147483647 h 2313"/>
              <a:gd name="T42" fmla="*/ 991820160 w 2312"/>
              <a:gd name="T43" fmla="*/ 2147483647 h 2313"/>
              <a:gd name="T44" fmla="*/ 749482294 w 2312"/>
              <a:gd name="T45" fmla="*/ 2147483647 h 2313"/>
              <a:gd name="T46" fmla="*/ 977375635 w 2312"/>
              <a:gd name="T47" fmla="*/ 2147483647 h 2313"/>
              <a:gd name="T48" fmla="*/ 1393041456 w 2312"/>
              <a:gd name="T49" fmla="*/ 2147483647 h 2313"/>
              <a:gd name="T50" fmla="*/ 1633774234 w 2312"/>
              <a:gd name="T51" fmla="*/ 2147483647 h 2313"/>
              <a:gd name="T52" fmla="*/ 1688340887 w 2312"/>
              <a:gd name="T53" fmla="*/ 2147483647 h 2313"/>
              <a:gd name="T54" fmla="*/ 2049440054 w 2312"/>
              <a:gd name="T55" fmla="*/ 2147483647 h 2313"/>
              <a:gd name="T56" fmla="*/ 2089562184 w 2312"/>
              <a:gd name="T57" fmla="*/ 2147483647 h 2313"/>
              <a:gd name="T58" fmla="*/ 2147483647 w 2312"/>
              <a:gd name="T59" fmla="*/ 2147483647 h 2313"/>
              <a:gd name="T60" fmla="*/ 2147483647 w 2312"/>
              <a:gd name="T61" fmla="*/ 2147483647 h 2313"/>
              <a:gd name="T62" fmla="*/ 2147483647 w 2312"/>
              <a:gd name="T63" fmla="*/ 2147483647 h 2313"/>
              <a:gd name="T64" fmla="*/ 2147483647 w 2312"/>
              <a:gd name="T65" fmla="*/ 2147483647 h 2313"/>
              <a:gd name="T66" fmla="*/ 2147483647 w 2312"/>
              <a:gd name="T67" fmla="*/ 2147483647 h 2313"/>
              <a:gd name="T68" fmla="*/ 2147483647 w 2312"/>
              <a:gd name="T69" fmla="*/ 2147483647 h 2313"/>
              <a:gd name="T70" fmla="*/ 2147483647 w 2312"/>
              <a:gd name="T71" fmla="*/ 2147483647 h 2313"/>
              <a:gd name="T72" fmla="*/ 2147483647 w 2312"/>
              <a:gd name="T73" fmla="*/ 2147483647 h 2313"/>
              <a:gd name="T74" fmla="*/ 2147483647 w 2312"/>
              <a:gd name="T75" fmla="*/ 1996916496 h 2313"/>
              <a:gd name="T76" fmla="*/ 2147483647 w 2312"/>
              <a:gd name="T77" fmla="*/ 1943944057 h 2313"/>
              <a:gd name="T78" fmla="*/ 2147483647 w 2312"/>
              <a:gd name="T79" fmla="*/ 1661421429 h 2313"/>
              <a:gd name="T80" fmla="*/ 2147483647 w 2312"/>
              <a:gd name="T81" fmla="*/ 1581159506 h 2313"/>
              <a:gd name="T82" fmla="*/ 2147483647 w 2312"/>
              <a:gd name="T83" fmla="*/ 1367663221 h 2313"/>
              <a:gd name="T84" fmla="*/ 2147483647 w 2312"/>
              <a:gd name="T85" fmla="*/ 1059457639 h 2313"/>
              <a:gd name="T86" fmla="*/ 2147483647 w 2312"/>
              <a:gd name="T87" fmla="*/ 804224495 h 2313"/>
              <a:gd name="T88" fmla="*/ 2147483647 w 2312"/>
              <a:gd name="T89" fmla="*/ 1004879937 h 2313"/>
              <a:gd name="T90" fmla="*/ 2147483647 w 2312"/>
              <a:gd name="T91" fmla="*/ 844356090 h 2313"/>
              <a:gd name="T92" fmla="*/ 2147483647 w 2312"/>
              <a:gd name="T93" fmla="*/ 375625395 h 2313"/>
              <a:gd name="T94" fmla="*/ 2147483647 w 2312"/>
              <a:gd name="T95" fmla="*/ 227943659 h 2313"/>
              <a:gd name="T96" fmla="*/ 2147483647 w 2312"/>
              <a:gd name="T97" fmla="*/ 616411164 h 231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12" h="2313">
                <a:moveTo>
                  <a:pt x="1469" y="384"/>
                </a:moveTo>
                <a:lnTo>
                  <a:pt x="1285" y="342"/>
                </a:lnTo>
                <a:lnTo>
                  <a:pt x="1260" y="0"/>
                </a:lnTo>
                <a:lnTo>
                  <a:pt x="1035" y="17"/>
                </a:lnTo>
                <a:lnTo>
                  <a:pt x="1018" y="342"/>
                </a:lnTo>
                <a:lnTo>
                  <a:pt x="868" y="393"/>
                </a:lnTo>
                <a:lnTo>
                  <a:pt x="651" y="117"/>
                </a:lnTo>
                <a:lnTo>
                  <a:pt x="501" y="201"/>
                </a:lnTo>
                <a:lnTo>
                  <a:pt x="643" y="509"/>
                </a:lnTo>
                <a:lnTo>
                  <a:pt x="543" y="610"/>
                </a:lnTo>
                <a:lnTo>
                  <a:pt x="217" y="493"/>
                </a:lnTo>
                <a:lnTo>
                  <a:pt x="142" y="618"/>
                </a:lnTo>
                <a:lnTo>
                  <a:pt x="392" y="835"/>
                </a:lnTo>
                <a:lnTo>
                  <a:pt x="351" y="1002"/>
                </a:lnTo>
                <a:lnTo>
                  <a:pt x="8" y="1027"/>
                </a:lnTo>
                <a:lnTo>
                  <a:pt x="0" y="1211"/>
                </a:lnTo>
                <a:lnTo>
                  <a:pt x="351" y="1261"/>
                </a:lnTo>
                <a:lnTo>
                  <a:pt x="384" y="1419"/>
                </a:lnTo>
                <a:lnTo>
                  <a:pt x="125" y="1653"/>
                </a:lnTo>
                <a:lnTo>
                  <a:pt x="217" y="1795"/>
                </a:lnTo>
                <a:lnTo>
                  <a:pt x="509" y="1661"/>
                </a:lnTo>
                <a:lnTo>
                  <a:pt x="618" y="1770"/>
                </a:lnTo>
                <a:lnTo>
                  <a:pt x="467" y="2045"/>
                </a:lnTo>
                <a:lnTo>
                  <a:pt x="609" y="2162"/>
                </a:lnTo>
                <a:lnTo>
                  <a:pt x="868" y="1912"/>
                </a:lnTo>
                <a:lnTo>
                  <a:pt x="1018" y="1962"/>
                </a:lnTo>
                <a:lnTo>
                  <a:pt x="1052" y="2304"/>
                </a:lnTo>
                <a:lnTo>
                  <a:pt x="1277" y="2313"/>
                </a:lnTo>
                <a:lnTo>
                  <a:pt x="1302" y="1954"/>
                </a:lnTo>
                <a:lnTo>
                  <a:pt x="1494" y="1904"/>
                </a:lnTo>
                <a:lnTo>
                  <a:pt x="1720" y="2154"/>
                </a:lnTo>
                <a:lnTo>
                  <a:pt x="1870" y="2062"/>
                </a:lnTo>
                <a:lnTo>
                  <a:pt x="1720" y="1762"/>
                </a:lnTo>
                <a:lnTo>
                  <a:pt x="1820" y="1636"/>
                </a:lnTo>
                <a:lnTo>
                  <a:pt x="2120" y="1778"/>
                </a:lnTo>
                <a:lnTo>
                  <a:pt x="2212" y="1620"/>
                </a:lnTo>
                <a:lnTo>
                  <a:pt x="1937" y="1419"/>
                </a:lnTo>
                <a:lnTo>
                  <a:pt x="1970" y="1244"/>
                </a:lnTo>
                <a:lnTo>
                  <a:pt x="2312" y="1211"/>
                </a:lnTo>
                <a:lnTo>
                  <a:pt x="2304" y="1035"/>
                </a:lnTo>
                <a:lnTo>
                  <a:pt x="1962" y="985"/>
                </a:lnTo>
                <a:lnTo>
                  <a:pt x="1928" y="852"/>
                </a:lnTo>
                <a:lnTo>
                  <a:pt x="2204" y="660"/>
                </a:lnTo>
                <a:lnTo>
                  <a:pt x="2112" y="501"/>
                </a:lnTo>
                <a:lnTo>
                  <a:pt x="1803" y="626"/>
                </a:lnTo>
                <a:lnTo>
                  <a:pt x="1703" y="526"/>
                </a:lnTo>
                <a:lnTo>
                  <a:pt x="1861" y="234"/>
                </a:lnTo>
                <a:lnTo>
                  <a:pt x="1711" y="142"/>
                </a:lnTo>
                <a:lnTo>
                  <a:pt x="1469" y="384"/>
                </a:lnTo>
                <a:close/>
              </a:path>
            </a:pathLst>
          </a:custGeom>
          <a:gradFill rotWithShape="0">
            <a:gsLst>
              <a:gs pos="0">
                <a:schemeClr val="bg1"/>
              </a:gs>
              <a:gs pos="100000">
                <a:schemeClr val="bg2"/>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sz="2400"/>
          </a:p>
        </p:txBody>
      </p:sp>
      <p:sp>
        <p:nvSpPr>
          <p:cNvPr id="9" name="Freeform 9">
            <a:extLst>
              <a:ext uri="{FF2B5EF4-FFF2-40B4-BE49-F238E27FC236}">
                <a16:creationId xmlns:a16="http://schemas.microsoft.com/office/drawing/2014/main" id="{DB2EC869-6672-9290-B24D-6F36682E9CFF}"/>
              </a:ext>
            </a:extLst>
          </p:cNvPr>
          <p:cNvSpPr>
            <a:spLocks/>
          </p:cNvSpPr>
          <p:nvPr/>
        </p:nvSpPr>
        <p:spPr bwMode="hidden">
          <a:xfrm>
            <a:off x="9529233" y="2555876"/>
            <a:ext cx="2677584" cy="3997325"/>
          </a:xfrm>
          <a:custGeom>
            <a:avLst/>
            <a:gdLst>
              <a:gd name="T0" fmla="*/ 2147483647 w 1265"/>
              <a:gd name="T1" fmla="*/ 0 h 2518"/>
              <a:gd name="T2" fmla="*/ 2147483647 w 1265"/>
              <a:gd name="T3" fmla="*/ 45362813 h 2518"/>
              <a:gd name="T4" fmla="*/ 2147483647 w 1265"/>
              <a:gd name="T5" fmla="*/ 937498125 h 2518"/>
              <a:gd name="T6" fmla="*/ 2147483647 w 1265"/>
              <a:gd name="T7" fmla="*/ 1078626875 h 2518"/>
              <a:gd name="T8" fmla="*/ 1789311383 w 1265"/>
              <a:gd name="T9" fmla="*/ 320060638 h 2518"/>
              <a:gd name="T10" fmla="*/ 1376005655 w 1265"/>
              <a:gd name="T11" fmla="*/ 551915013 h 2518"/>
              <a:gd name="T12" fmla="*/ 1766630765 w 1265"/>
              <a:gd name="T13" fmla="*/ 1398687513 h 2518"/>
              <a:gd name="T14" fmla="*/ 1491932871 w 1265"/>
              <a:gd name="T15" fmla="*/ 1675904700 h 2518"/>
              <a:gd name="T16" fmla="*/ 597277974 w 1265"/>
              <a:gd name="T17" fmla="*/ 1353324700 h 2518"/>
              <a:gd name="T18" fmla="*/ 390625110 w 1265"/>
              <a:gd name="T19" fmla="*/ 1698585313 h 2518"/>
              <a:gd name="T20" fmla="*/ 1076107780 w 1265"/>
              <a:gd name="T21" fmla="*/ 2147483647 h 2518"/>
              <a:gd name="T22" fmla="*/ 965220878 w 1265"/>
              <a:gd name="T23" fmla="*/ 2147483647 h 2518"/>
              <a:gd name="T24" fmla="*/ 22682206 w 1265"/>
              <a:gd name="T25" fmla="*/ 2147483647 h 2518"/>
              <a:gd name="T26" fmla="*/ 0 w 1265"/>
              <a:gd name="T27" fmla="*/ 2147483647 h 2518"/>
              <a:gd name="T28" fmla="*/ 965220878 w 1265"/>
              <a:gd name="T29" fmla="*/ 2147483647 h 2518"/>
              <a:gd name="T30" fmla="*/ 1055946525 w 1265"/>
              <a:gd name="T31" fmla="*/ 2147483647 h 2518"/>
              <a:gd name="T32" fmla="*/ 342741335 w 1265"/>
              <a:gd name="T33" fmla="*/ 2147483647 h 2518"/>
              <a:gd name="T34" fmla="*/ 597277974 w 1265"/>
              <a:gd name="T35" fmla="*/ 2147483647 h 2518"/>
              <a:gd name="T36" fmla="*/ 1398687861 w 1265"/>
              <a:gd name="T37" fmla="*/ 2147483647 h 2518"/>
              <a:gd name="T38" fmla="*/ 1698585735 w 1265"/>
              <a:gd name="T39" fmla="*/ 2147483647 h 2518"/>
              <a:gd name="T40" fmla="*/ 1282760644 w 1265"/>
              <a:gd name="T41" fmla="*/ 2147483647 h 2518"/>
              <a:gd name="T42" fmla="*/ 1673384167 w 1265"/>
              <a:gd name="T43" fmla="*/ 2147483647 h 2518"/>
              <a:gd name="T44" fmla="*/ 2147483647 w 1265"/>
              <a:gd name="T45" fmla="*/ 2147483647 h 2518"/>
              <a:gd name="T46" fmla="*/ 2147483647 w 1265"/>
              <a:gd name="T47" fmla="*/ 2147483647 h 2518"/>
              <a:gd name="T48" fmla="*/ 2147483647 w 1265"/>
              <a:gd name="T49" fmla="*/ 2147483647 h 2518"/>
              <a:gd name="T50" fmla="*/ 2147483647 w 1265"/>
              <a:gd name="T51" fmla="*/ 2147483647 h 2518"/>
              <a:gd name="T52" fmla="*/ 2147483647 w 1265"/>
              <a:gd name="T53" fmla="*/ 0 h 251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265" h="2518">
                <a:moveTo>
                  <a:pt x="1265" y="0"/>
                </a:moveTo>
                <a:lnTo>
                  <a:pt x="1128" y="18"/>
                </a:lnTo>
                <a:lnTo>
                  <a:pt x="1110" y="372"/>
                </a:lnTo>
                <a:lnTo>
                  <a:pt x="946" y="428"/>
                </a:lnTo>
                <a:lnTo>
                  <a:pt x="710" y="127"/>
                </a:lnTo>
                <a:lnTo>
                  <a:pt x="546" y="219"/>
                </a:lnTo>
                <a:lnTo>
                  <a:pt x="701" y="555"/>
                </a:lnTo>
                <a:lnTo>
                  <a:pt x="592" y="665"/>
                </a:lnTo>
                <a:lnTo>
                  <a:pt x="237" y="537"/>
                </a:lnTo>
                <a:lnTo>
                  <a:pt x="155" y="674"/>
                </a:lnTo>
                <a:lnTo>
                  <a:pt x="427" y="911"/>
                </a:lnTo>
                <a:lnTo>
                  <a:pt x="383" y="1093"/>
                </a:lnTo>
                <a:lnTo>
                  <a:pt x="9" y="1121"/>
                </a:lnTo>
                <a:lnTo>
                  <a:pt x="0" y="1322"/>
                </a:lnTo>
                <a:lnTo>
                  <a:pt x="383" y="1376"/>
                </a:lnTo>
                <a:lnTo>
                  <a:pt x="419" y="1549"/>
                </a:lnTo>
                <a:lnTo>
                  <a:pt x="136" y="1804"/>
                </a:lnTo>
                <a:lnTo>
                  <a:pt x="237" y="1959"/>
                </a:lnTo>
                <a:lnTo>
                  <a:pt x="555" y="1813"/>
                </a:lnTo>
                <a:lnTo>
                  <a:pt x="674" y="1932"/>
                </a:lnTo>
                <a:lnTo>
                  <a:pt x="509" y="2232"/>
                </a:lnTo>
                <a:lnTo>
                  <a:pt x="664" y="2360"/>
                </a:lnTo>
                <a:lnTo>
                  <a:pt x="946" y="2087"/>
                </a:lnTo>
                <a:lnTo>
                  <a:pt x="1110" y="2142"/>
                </a:lnTo>
                <a:lnTo>
                  <a:pt x="1147" y="2515"/>
                </a:lnTo>
                <a:lnTo>
                  <a:pt x="1265" y="2518"/>
                </a:lnTo>
                <a:lnTo>
                  <a:pt x="1265" y="0"/>
                </a:lnTo>
                <a:close/>
              </a:path>
            </a:pathLst>
          </a:custGeom>
          <a:gradFill rotWithShape="0">
            <a:gsLst>
              <a:gs pos="0">
                <a:schemeClr val="bg1"/>
              </a:gs>
              <a:gs pos="100000">
                <a:schemeClr val="accent2"/>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sz="2400"/>
          </a:p>
        </p:txBody>
      </p:sp>
      <p:sp>
        <p:nvSpPr>
          <p:cNvPr id="10" name="Freeform 10">
            <a:extLst>
              <a:ext uri="{FF2B5EF4-FFF2-40B4-BE49-F238E27FC236}">
                <a16:creationId xmlns:a16="http://schemas.microsoft.com/office/drawing/2014/main" id="{64C04655-D65E-6253-6CD6-E815D95F5E1C}"/>
              </a:ext>
            </a:extLst>
          </p:cNvPr>
          <p:cNvSpPr>
            <a:spLocks/>
          </p:cNvSpPr>
          <p:nvPr/>
        </p:nvSpPr>
        <p:spPr bwMode="hidden">
          <a:xfrm rot="16200000">
            <a:off x="5590381" y="-1424781"/>
            <a:ext cx="1722438" cy="4572000"/>
          </a:xfrm>
          <a:custGeom>
            <a:avLst/>
            <a:gdLst>
              <a:gd name="T0" fmla="*/ 2147483647 w 1265"/>
              <a:gd name="T1" fmla="*/ 0 h 2518"/>
              <a:gd name="T2" fmla="*/ 2091294353 w 1265"/>
              <a:gd name="T3" fmla="*/ 33380321 h 2518"/>
              <a:gd name="T4" fmla="*/ 2057922628 w 1265"/>
              <a:gd name="T5" fmla="*/ 689869044 h 2518"/>
              <a:gd name="T6" fmla="*/ 1753869430 w 1265"/>
              <a:gd name="T7" fmla="*/ 793719536 h 2518"/>
              <a:gd name="T8" fmla="*/ 1316329330 w 1265"/>
              <a:gd name="T9" fmla="*/ 235519735 h 2518"/>
              <a:gd name="T10" fmla="*/ 1012276132 w 1265"/>
              <a:gd name="T11" fmla="*/ 406132231 h 2518"/>
              <a:gd name="T12" fmla="*/ 1299642786 w 1265"/>
              <a:gd name="T13" fmla="*/ 1029239271 h 2518"/>
              <a:gd name="T14" fmla="*/ 1097559279 w 1265"/>
              <a:gd name="T15" fmla="*/ 1233233450 h 2518"/>
              <a:gd name="T16" fmla="*/ 439394615 w 1265"/>
              <a:gd name="T17" fmla="*/ 995858950 h 2518"/>
              <a:gd name="T18" fmla="*/ 287368016 w 1265"/>
              <a:gd name="T19" fmla="*/ 1249923610 h 2518"/>
              <a:gd name="T20" fmla="*/ 791651567 w 1265"/>
              <a:gd name="T21" fmla="*/ 1689436162 h 2518"/>
              <a:gd name="T22" fmla="*/ 710076087 w 1265"/>
              <a:gd name="T23" fmla="*/ 2026952986 h 2518"/>
              <a:gd name="T24" fmla="*/ 16685182 w 1265"/>
              <a:gd name="T25" fmla="*/ 2078878232 h 2518"/>
              <a:gd name="T26" fmla="*/ 0 w 1265"/>
              <a:gd name="T27" fmla="*/ 2147483647 h 2518"/>
              <a:gd name="T28" fmla="*/ 710076087 w 1265"/>
              <a:gd name="T29" fmla="*/ 2147483647 h 2518"/>
              <a:gd name="T30" fmla="*/ 776819538 w 1265"/>
              <a:gd name="T31" fmla="*/ 2147483647 h 2518"/>
              <a:gd name="T32" fmla="*/ 252141776 w 1265"/>
              <a:gd name="T33" fmla="*/ 2147483647 h 2518"/>
              <a:gd name="T34" fmla="*/ 439394615 w 1265"/>
              <a:gd name="T35" fmla="*/ 2147483647 h 2518"/>
              <a:gd name="T36" fmla="*/ 1028961314 w 1265"/>
              <a:gd name="T37" fmla="*/ 2147483647 h 2518"/>
              <a:gd name="T38" fmla="*/ 1249585878 w 1265"/>
              <a:gd name="T39" fmla="*/ 2147483647 h 2518"/>
              <a:gd name="T40" fmla="*/ 943678166 w 1265"/>
              <a:gd name="T41" fmla="*/ 2147483647 h 2518"/>
              <a:gd name="T42" fmla="*/ 1231046182 w 1265"/>
              <a:gd name="T43" fmla="*/ 2147483647 h 2518"/>
              <a:gd name="T44" fmla="*/ 1753869430 w 1265"/>
              <a:gd name="T45" fmla="*/ 2147483647 h 2518"/>
              <a:gd name="T46" fmla="*/ 2057922628 w 1265"/>
              <a:gd name="T47" fmla="*/ 2147483647 h 2518"/>
              <a:gd name="T48" fmla="*/ 2126520593 w 1265"/>
              <a:gd name="T49" fmla="*/ 2147483647 h 2518"/>
              <a:gd name="T50" fmla="*/ 2147483647 w 1265"/>
              <a:gd name="T51" fmla="*/ 2147483647 h 2518"/>
              <a:gd name="T52" fmla="*/ 2147483647 w 1265"/>
              <a:gd name="T53" fmla="*/ 0 h 251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265" h="2518">
                <a:moveTo>
                  <a:pt x="1265" y="0"/>
                </a:moveTo>
                <a:lnTo>
                  <a:pt x="1128" y="18"/>
                </a:lnTo>
                <a:lnTo>
                  <a:pt x="1110" y="372"/>
                </a:lnTo>
                <a:lnTo>
                  <a:pt x="946" y="428"/>
                </a:lnTo>
                <a:lnTo>
                  <a:pt x="710" y="127"/>
                </a:lnTo>
                <a:lnTo>
                  <a:pt x="546" y="219"/>
                </a:lnTo>
                <a:lnTo>
                  <a:pt x="701" y="555"/>
                </a:lnTo>
                <a:lnTo>
                  <a:pt x="592" y="665"/>
                </a:lnTo>
                <a:lnTo>
                  <a:pt x="237" y="537"/>
                </a:lnTo>
                <a:lnTo>
                  <a:pt x="155" y="674"/>
                </a:lnTo>
                <a:lnTo>
                  <a:pt x="427" y="911"/>
                </a:lnTo>
                <a:lnTo>
                  <a:pt x="383" y="1093"/>
                </a:lnTo>
                <a:lnTo>
                  <a:pt x="9" y="1121"/>
                </a:lnTo>
                <a:lnTo>
                  <a:pt x="0" y="1322"/>
                </a:lnTo>
                <a:lnTo>
                  <a:pt x="383" y="1376"/>
                </a:lnTo>
                <a:lnTo>
                  <a:pt x="419" y="1549"/>
                </a:lnTo>
                <a:lnTo>
                  <a:pt x="136" y="1804"/>
                </a:lnTo>
                <a:lnTo>
                  <a:pt x="237" y="1959"/>
                </a:lnTo>
                <a:lnTo>
                  <a:pt x="555" y="1813"/>
                </a:lnTo>
                <a:lnTo>
                  <a:pt x="674" y="1932"/>
                </a:lnTo>
                <a:lnTo>
                  <a:pt x="509" y="2232"/>
                </a:lnTo>
                <a:lnTo>
                  <a:pt x="664" y="2360"/>
                </a:lnTo>
                <a:lnTo>
                  <a:pt x="946" y="2087"/>
                </a:lnTo>
                <a:lnTo>
                  <a:pt x="1110" y="2142"/>
                </a:lnTo>
                <a:lnTo>
                  <a:pt x="1147" y="2515"/>
                </a:lnTo>
                <a:lnTo>
                  <a:pt x="1265" y="2518"/>
                </a:lnTo>
                <a:lnTo>
                  <a:pt x="1265" y="0"/>
                </a:lnTo>
                <a:close/>
              </a:path>
            </a:pathLst>
          </a:custGeom>
          <a:gradFill rotWithShape="0">
            <a:gsLst>
              <a:gs pos="0">
                <a:schemeClr val="bg1"/>
              </a:gs>
              <a:gs pos="100000">
                <a:schemeClr val="accent2"/>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sz="2400"/>
          </a:p>
        </p:txBody>
      </p:sp>
      <p:pic>
        <p:nvPicPr>
          <p:cNvPr id="11" name="Picture 11" descr="C:\My Documents\bits\Facbanna.png">
            <a:extLst>
              <a:ext uri="{FF2B5EF4-FFF2-40B4-BE49-F238E27FC236}">
                <a16:creationId xmlns:a16="http://schemas.microsoft.com/office/drawing/2014/main" id="{BC758986-90D6-0B15-0F68-F06562A257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invGray">
          <a:xfrm>
            <a:off x="4234" y="-3175"/>
            <a:ext cx="10710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2" name="Rectangle 12"/>
          <p:cNvSpPr>
            <a:spLocks noGrp="1" noChangeArrowheads="1"/>
          </p:cNvSpPr>
          <p:nvPr>
            <p:ph type="ctrTitle"/>
          </p:nvPr>
        </p:nvSpPr>
        <p:spPr>
          <a:xfrm>
            <a:off x="1524000" y="2286000"/>
            <a:ext cx="10363200" cy="1143000"/>
          </a:xfrm>
        </p:spPr>
        <p:txBody>
          <a:bodyPr/>
          <a:lstStyle>
            <a:lvl1pPr>
              <a:defRPr/>
            </a:lvl1pPr>
          </a:lstStyle>
          <a:p>
            <a:pPr lvl="0"/>
            <a:r>
              <a:rPr lang="en-CA" altLang="en-US" noProof="0"/>
              <a:t>Click to edit Master title style</a:t>
            </a:r>
          </a:p>
        </p:txBody>
      </p:sp>
      <p:sp>
        <p:nvSpPr>
          <p:cNvPr id="10253" name="Rectangle 13"/>
          <p:cNvSpPr>
            <a:spLocks noGrp="1" noChangeArrowheads="1"/>
          </p:cNvSpPr>
          <p:nvPr>
            <p:ph type="subTitle" idx="1"/>
          </p:nvPr>
        </p:nvSpPr>
        <p:spPr>
          <a:xfrm>
            <a:off x="2844800" y="4114800"/>
            <a:ext cx="8534400" cy="1752600"/>
          </a:xfrm>
        </p:spPr>
        <p:txBody>
          <a:bodyPr/>
          <a:lstStyle>
            <a:lvl1pPr marL="0" indent="0">
              <a:buFont typeface="Wingdings" pitchFamily="2" charset="2"/>
              <a:buNone/>
              <a:defRPr/>
            </a:lvl1pPr>
          </a:lstStyle>
          <a:p>
            <a:pPr lvl="0"/>
            <a:r>
              <a:rPr lang="en-CA" altLang="en-US" noProof="0"/>
              <a:t>Click to edit Master subtitle style</a:t>
            </a:r>
          </a:p>
        </p:txBody>
      </p:sp>
      <p:sp>
        <p:nvSpPr>
          <p:cNvPr id="12" name="Rectangle 14">
            <a:extLst>
              <a:ext uri="{FF2B5EF4-FFF2-40B4-BE49-F238E27FC236}">
                <a16:creationId xmlns:a16="http://schemas.microsoft.com/office/drawing/2014/main" id="{7EDAF777-7FF4-D269-BE1E-401A1E840640}"/>
              </a:ext>
            </a:extLst>
          </p:cNvPr>
          <p:cNvSpPr>
            <a:spLocks noGrp="1" noChangeArrowheads="1"/>
          </p:cNvSpPr>
          <p:nvPr>
            <p:ph type="dt" sz="half" idx="10"/>
          </p:nvPr>
        </p:nvSpPr>
        <p:spPr>
          <a:xfrm>
            <a:off x="1524000" y="6248400"/>
            <a:ext cx="2540000" cy="457200"/>
          </a:xfrm>
        </p:spPr>
        <p:txBody>
          <a:bodyPr/>
          <a:lstStyle>
            <a:lvl1pPr>
              <a:defRPr/>
            </a:lvl1pPr>
          </a:lstStyle>
          <a:p>
            <a:pPr>
              <a:defRPr/>
            </a:pPr>
            <a:endParaRPr lang="en-CA" altLang="en-US"/>
          </a:p>
        </p:txBody>
      </p:sp>
      <p:sp>
        <p:nvSpPr>
          <p:cNvPr id="13" name="Rectangle 15">
            <a:extLst>
              <a:ext uri="{FF2B5EF4-FFF2-40B4-BE49-F238E27FC236}">
                <a16:creationId xmlns:a16="http://schemas.microsoft.com/office/drawing/2014/main" id="{0A645DD4-C62C-E4C4-421C-BDD9A668E906}"/>
              </a:ext>
            </a:extLst>
          </p:cNvPr>
          <p:cNvSpPr>
            <a:spLocks noGrp="1" noChangeArrowheads="1"/>
          </p:cNvSpPr>
          <p:nvPr>
            <p:ph type="ftr" sz="quarter" idx="11"/>
          </p:nvPr>
        </p:nvSpPr>
        <p:spPr>
          <a:xfrm>
            <a:off x="4775200" y="6248400"/>
            <a:ext cx="3860800" cy="457200"/>
          </a:xfrm>
        </p:spPr>
        <p:txBody>
          <a:bodyPr/>
          <a:lstStyle>
            <a:lvl1pPr>
              <a:defRPr/>
            </a:lvl1pPr>
          </a:lstStyle>
          <a:p>
            <a:pPr>
              <a:defRPr/>
            </a:pPr>
            <a:endParaRPr lang="en-CA" altLang="en-US"/>
          </a:p>
        </p:txBody>
      </p:sp>
      <p:sp>
        <p:nvSpPr>
          <p:cNvPr id="14" name="Rectangle 16">
            <a:extLst>
              <a:ext uri="{FF2B5EF4-FFF2-40B4-BE49-F238E27FC236}">
                <a16:creationId xmlns:a16="http://schemas.microsoft.com/office/drawing/2014/main" id="{B33378B9-AC52-7228-9960-2EF20232D1A3}"/>
              </a:ext>
            </a:extLst>
          </p:cNvPr>
          <p:cNvSpPr>
            <a:spLocks noGrp="1" noChangeArrowheads="1"/>
          </p:cNvSpPr>
          <p:nvPr>
            <p:ph type="sldNum" sz="quarter" idx="12"/>
          </p:nvPr>
        </p:nvSpPr>
        <p:spPr>
          <a:xfrm>
            <a:off x="9347200" y="6248400"/>
            <a:ext cx="2540000" cy="457200"/>
          </a:xfrm>
        </p:spPr>
        <p:txBody>
          <a:bodyPr/>
          <a:lstStyle>
            <a:lvl1pPr>
              <a:defRPr/>
            </a:lvl1pPr>
          </a:lstStyle>
          <a:p>
            <a:fld id="{1B4CC98C-F78E-47D5-A780-6FC998D224CB}" type="slidenum">
              <a:rPr lang="en-CA" altLang="en-US"/>
              <a:pPr/>
              <a:t>‹#›</a:t>
            </a:fld>
            <a:endParaRPr lang="en-CA" altLang="en-US"/>
          </a:p>
        </p:txBody>
      </p:sp>
    </p:spTree>
    <p:extLst>
      <p:ext uri="{BB962C8B-B14F-4D97-AF65-F5344CB8AC3E}">
        <p14:creationId xmlns:p14="http://schemas.microsoft.com/office/powerpoint/2010/main" val="2145097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Rectangle 13">
            <a:extLst>
              <a:ext uri="{FF2B5EF4-FFF2-40B4-BE49-F238E27FC236}">
                <a16:creationId xmlns:a16="http://schemas.microsoft.com/office/drawing/2014/main" id="{25898272-AF35-51B2-F8FD-1B69EE357224}"/>
              </a:ext>
            </a:extLst>
          </p:cNvPr>
          <p:cNvSpPr>
            <a:spLocks noGrp="1" noChangeArrowheads="1"/>
          </p:cNvSpPr>
          <p:nvPr>
            <p:ph type="dt" sz="half" idx="10"/>
          </p:nvPr>
        </p:nvSpPr>
        <p:spPr>
          <a:ln/>
        </p:spPr>
        <p:txBody>
          <a:bodyPr/>
          <a:lstStyle>
            <a:lvl1pPr>
              <a:defRPr/>
            </a:lvl1pPr>
          </a:lstStyle>
          <a:p>
            <a:pPr>
              <a:defRPr/>
            </a:pPr>
            <a:endParaRPr lang="en-CA" altLang="en-US"/>
          </a:p>
        </p:txBody>
      </p:sp>
      <p:sp>
        <p:nvSpPr>
          <p:cNvPr id="5" name="Rectangle 14">
            <a:extLst>
              <a:ext uri="{FF2B5EF4-FFF2-40B4-BE49-F238E27FC236}">
                <a16:creationId xmlns:a16="http://schemas.microsoft.com/office/drawing/2014/main" id="{76A70F76-3C5E-577A-517C-18EB18D2351D}"/>
              </a:ext>
            </a:extLst>
          </p:cNvPr>
          <p:cNvSpPr>
            <a:spLocks noGrp="1" noChangeArrowheads="1"/>
          </p:cNvSpPr>
          <p:nvPr>
            <p:ph type="ftr" sz="quarter" idx="11"/>
          </p:nvPr>
        </p:nvSpPr>
        <p:spPr>
          <a:ln/>
        </p:spPr>
        <p:txBody>
          <a:bodyPr/>
          <a:lstStyle>
            <a:lvl1pPr>
              <a:defRPr/>
            </a:lvl1pPr>
          </a:lstStyle>
          <a:p>
            <a:pPr>
              <a:defRPr/>
            </a:pPr>
            <a:endParaRPr lang="en-CA" altLang="en-US"/>
          </a:p>
        </p:txBody>
      </p:sp>
      <p:sp>
        <p:nvSpPr>
          <p:cNvPr id="6" name="Rectangle 15">
            <a:extLst>
              <a:ext uri="{FF2B5EF4-FFF2-40B4-BE49-F238E27FC236}">
                <a16:creationId xmlns:a16="http://schemas.microsoft.com/office/drawing/2014/main" id="{E9BE553C-0B67-97E8-9413-CC9F759EAAAB}"/>
              </a:ext>
            </a:extLst>
          </p:cNvPr>
          <p:cNvSpPr>
            <a:spLocks noGrp="1" noChangeArrowheads="1"/>
          </p:cNvSpPr>
          <p:nvPr>
            <p:ph type="sldNum" sz="quarter" idx="12"/>
          </p:nvPr>
        </p:nvSpPr>
        <p:spPr>
          <a:ln/>
        </p:spPr>
        <p:txBody>
          <a:bodyPr/>
          <a:lstStyle>
            <a:lvl1pPr>
              <a:defRPr/>
            </a:lvl1pPr>
          </a:lstStyle>
          <a:p>
            <a:fld id="{A55575FD-2048-4559-82A8-8FB854DA8BCE}" type="slidenum">
              <a:rPr lang="en-CA" altLang="en-US"/>
              <a:pPr/>
              <a:t>‹#›</a:t>
            </a:fld>
            <a:endParaRPr lang="en-CA" altLang="en-US"/>
          </a:p>
        </p:txBody>
      </p:sp>
    </p:spTree>
    <p:extLst>
      <p:ext uri="{BB962C8B-B14F-4D97-AF65-F5344CB8AC3E}">
        <p14:creationId xmlns:p14="http://schemas.microsoft.com/office/powerpoint/2010/main" val="23369704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endParaRPr lang="en-US"/>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Modifiez les styles du texte du masque</a:t>
            </a:r>
          </a:p>
        </p:txBody>
      </p:sp>
      <p:sp>
        <p:nvSpPr>
          <p:cNvPr id="4" name="Rectangle 13">
            <a:extLst>
              <a:ext uri="{FF2B5EF4-FFF2-40B4-BE49-F238E27FC236}">
                <a16:creationId xmlns:a16="http://schemas.microsoft.com/office/drawing/2014/main" id="{EACF7EFB-6F17-D60F-B4F4-A29111EBF59F}"/>
              </a:ext>
            </a:extLst>
          </p:cNvPr>
          <p:cNvSpPr>
            <a:spLocks noGrp="1" noChangeArrowheads="1"/>
          </p:cNvSpPr>
          <p:nvPr>
            <p:ph type="dt" sz="half" idx="10"/>
          </p:nvPr>
        </p:nvSpPr>
        <p:spPr>
          <a:ln/>
        </p:spPr>
        <p:txBody>
          <a:bodyPr/>
          <a:lstStyle>
            <a:lvl1pPr>
              <a:defRPr/>
            </a:lvl1pPr>
          </a:lstStyle>
          <a:p>
            <a:pPr>
              <a:defRPr/>
            </a:pPr>
            <a:endParaRPr lang="en-CA" altLang="en-US"/>
          </a:p>
        </p:txBody>
      </p:sp>
      <p:sp>
        <p:nvSpPr>
          <p:cNvPr id="5" name="Rectangle 14">
            <a:extLst>
              <a:ext uri="{FF2B5EF4-FFF2-40B4-BE49-F238E27FC236}">
                <a16:creationId xmlns:a16="http://schemas.microsoft.com/office/drawing/2014/main" id="{B56E3E57-1280-4BB0-2910-0BAD8A2462FE}"/>
              </a:ext>
            </a:extLst>
          </p:cNvPr>
          <p:cNvSpPr>
            <a:spLocks noGrp="1" noChangeArrowheads="1"/>
          </p:cNvSpPr>
          <p:nvPr>
            <p:ph type="ftr" sz="quarter" idx="11"/>
          </p:nvPr>
        </p:nvSpPr>
        <p:spPr>
          <a:ln/>
        </p:spPr>
        <p:txBody>
          <a:bodyPr/>
          <a:lstStyle>
            <a:lvl1pPr>
              <a:defRPr/>
            </a:lvl1pPr>
          </a:lstStyle>
          <a:p>
            <a:pPr>
              <a:defRPr/>
            </a:pPr>
            <a:endParaRPr lang="en-CA" altLang="en-US"/>
          </a:p>
        </p:txBody>
      </p:sp>
      <p:sp>
        <p:nvSpPr>
          <p:cNvPr id="6" name="Rectangle 15">
            <a:extLst>
              <a:ext uri="{FF2B5EF4-FFF2-40B4-BE49-F238E27FC236}">
                <a16:creationId xmlns:a16="http://schemas.microsoft.com/office/drawing/2014/main" id="{4010BF3D-A415-86BA-F46C-62F40A710812}"/>
              </a:ext>
            </a:extLst>
          </p:cNvPr>
          <p:cNvSpPr>
            <a:spLocks noGrp="1" noChangeArrowheads="1"/>
          </p:cNvSpPr>
          <p:nvPr>
            <p:ph type="sldNum" sz="quarter" idx="12"/>
          </p:nvPr>
        </p:nvSpPr>
        <p:spPr>
          <a:ln/>
        </p:spPr>
        <p:txBody>
          <a:bodyPr/>
          <a:lstStyle>
            <a:lvl1pPr>
              <a:defRPr/>
            </a:lvl1pPr>
          </a:lstStyle>
          <a:p>
            <a:fld id="{F6F108BB-05C7-4F55-9D05-AC96A7C95799}" type="slidenum">
              <a:rPr lang="en-CA" altLang="en-US"/>
              <a:pPr/>
              <a:t>‹#›</a:t>
            </a:fld>
            <a:endParaRPr lang="en-CA" altLang="en-US"/>
          </a:p>
        </p:txBody>
      </p:sp>
    </p:spTree>
    <p:extLst>
      <p:ext uri="{BB962C8B-B14F-4D97-AF65-F5344CB8AC3E}">
        <p14:creationId xmlns:p14="http://schemas.microsoft.com/office/powerpoint/2010/main" val="1319950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contenu 2"/>
          <p:cNvSpPr>
            <a:spLocks noGrp="1"/>
          </p:cNvSpPr>
          <p:nvPr>
            <p:ph sz="half" idx="1"/>
          </p:nvPr>
        </p:nvSpPr>
        <p:spPr>
          <a:xfrm>
            <a:off x="1422400" y="16764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p:cNvSpPr>
            <a:spLocks noGrp="1"/>
          </p:cNvSpPr>
          <p:nvPr>
            <p:ph sz="half" idx="2"/>
          </p:nvPr>
        </p:nvSpPr>
        <p:spPr>
          <a:xfrm>
            <a:off x="6705600" y="16764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Rectangle 13">
            <a:extLst>
              <a:ext uri="{FF2B5EF4-FFF2-40B4-BE49-F238E27FC236}">
                <a16:creationId xmlns:a16="http://schemas.microsoft.com/office/drawing/2014/main" id="{E5752C1A-DD08-3E35-793D-7C9B99839ECE}"/>
              </a:ext>
            </a:extLst>
          </p:cNvPr>
          <p:cNvSpPr>
            <a:spLocks noGrp="1" noChangeArrowheads="1"/>
          </p:cNvSpPr>
          <p:nvPr>
            <p:ph type="dt" sz="half" idx="10"/>
          </p:nvPr>
        </p:nvSpPr>
        <p:spPr>
          <a:ln/>
        </p:spPr>
        <p:txBody>
          <a:bodyPr/>
          <a:lstStyle>
            <a:lvl1pPr>
              <a:defRPr/>
            </a:lvl1pPr>
          </a:lstStyle>
          <a:p>
            <a:pPr>
              <a:defRPr/>
            </a:pPr>
            <a:endParaRPr lang="en-CA" altLang="en-US"/>
          </a:p>
        </p:txBody>
      </p:sp>
      <p:sp>
        <p:nvSpPr>
          <p:cNvPr id="6" name="Rectangle 14">
            <a:extLst>
              <a:ext uri="{FF2B5EF4-FFF2-40B4-BE49-F238E27FC236}">
                <a16:creationId xmlns:a16="http://schemas.microsoft.com/office/drawing/2014/main" id="{75F3C71F-7E52-F3FC-9497-B0965FE27287}"/>
              </a:ext>
            </a:extLst>
          </p:cNvPr>
          <p:cNvSpPr>
            <a:spLocks noGrp="1" noChangeArrowheads="1"/>
          </p:cNvSpPr>
          <p:nvPr>
            <p:ph type="ftr" sz="quarter" idx="11"/>
          </p:nvPr>
        </p:nvSpPr>
        <p:spPr>
          <a:ln/>
        </p:spPr>
        <p:txBody>
          <a:bodyPr/>
          <a:lstStyle>
            <a:lvl1pPr>
              <a:defRPr/>
            </a:lvl1pPr>
          </a:lstStyle>
          <a:p>
            <a:pPr>
              <a:defRPr/>
            </a:pPr>
            <a:endParaRPr lang="en-CA" altLang="en-US"/>
          </a:p>
        </p:txBody>
      </p:sp>
      <p:sp>
        <p:nvSpPr>
          <p:cNvPr id="7" name="Rectangle 15">
            <a:extLst>
              <a:ext uri="{FF2B5EF4-FFF2-40B4-BE49-F238E27FC236}">
                <a16:creationId xmlns:a16="http://schemas.microsoft.com/office/drawing/2014/main" id="{8E3582BE-777E-1F25-E46A-7B6A065BD533}"/>
              </a:ext>
            </a:extLst>
          </p:cNvPr>
          <p:cNvSpPr>
            <a:spLocks noGrp="1" noChangeArrowheads="1"/>
          </p:cNvSpPr>
          <p:nvPr>
            <p:ph type="sldNum" sz="quarter" idx="12"/>
          </p:nvPr>
        </p:nvSpPr>
        <p:spPr>
          <a:ln/>
        </p:spPr>
        <p:txBody>
          <a:bodyPr/>
          <a:lstStyle>
            <a:lvl1pPr>
              <a:defRPr/>
            </a:lvl1pPr>
          </a:lstStyle>
          <a:p>
            <a:fld id="{ADEA6D0A-D3AE-4139-98FE-392CEA2C40FE}" type="slidenum">
              <a:rPr lang="en-CA" altLang="en-US"/>
              <a:pPr/>
              <a:t>‹#›</a:t>
            </a:fld>
            <a:endParaRPr lang="en-CA" altLang="en-US"/>
          </a:p>
        </p:txBody>
      </p:sp>
    </p:spTree>
    <p:extLst>
      <p:ext uri="{BB962C8B-B14F-4D97-AF65-F5344CB8AC3E}">
        <p14:creationId xmlns:p14="http://schemas.microsoft.com/office/powerpoint/2010/main" val="363092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1143000"/>
          </a:xfrm>
        </p:spPr>
        <p:txBody>
          <a:bodyPr/>
          <a:lstStyle>
            <a:lvl1pPr>
              <a:defRPr/>
            </a:lvl1pPr>
          </a:lstStyle>
          <a:p>
            <a:r>
              <a:rPr lang="fr-FR"/>
              <a:t>Modifiez le style du titre</a:t>
            </a:r>
            <a:endParaRPr lang="en-US"/>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Rectangle 13">
            <a:extLst>
              <a:ext uri="{FF2B5EF4-FFF2-40B4-BE49-F238E27FC236}">
                <a16:creationId xmlns:a16="http://schemas.microsoft.com/office/drawing/2014/main" id="{22F030AD-A4AE-1C81-1BD0-46A73C950F7D}"/>
              </a:ext>
            </a:extLst>
          </p:cNvPr>
          <p:cNvSpPr>
            <a:spLocks noGrp="1" noChangeArrowheads="1"/>
          </p:cNvSpPr>
          <p:nvPr>
            <p:ph type="dt" sz="half" idx="10"/>
          </p:nvPr>
        </p:nvSpPr>
        <p:spPr>
          <a:ln/>
        </p:spPr>
        <p:txBody>
          <a:bodyPr/>
          <a:lstStyle>
            <a:lvl1pPr>
              <a:defRPr/>
            </a:lvl1pPr>
          </a:lstStyle>
          <a:p>
            <a:pPr>
              <a:defRPr/>
            </a:pPr>
            <a:endParaRPr lang="en-CA" altLang="en-US"/>
          </a:p>
        </p:txBody>
      </p:sp>
      <p:sp>
        <p:nvSpPr>
          <p:cNvPr id="8" name="Rectangle 14">
            <a:extLst>
              <a:ext uri="{FF2B5EF4-FFF2-40B4-BE49-F238E27FC236}">
                <a16:creationId xmlns:a16="http://schemas.microsoft.com/office/drawing/2014/main" id="{37C985F2-D54C-34D9-C867-6566FC4B408E}"/>
              </a:ext>
            </a:extLst>
          </p:cNvPr>
          <p:cNvSpPr>
            <a:spLocks noGrp="1" noChangeArrowheads="1"/>
          </p:cNvSpPr>
          <p:nvPr>
            <p:ph type="ftr" sz="quarter" idx="11"/>
          </p:nvPr>
        </p:nvSpPr>
        <p:spPr>
          <a:ln/>
        </p:spPr>
        <p:txBody>
          <a:bodyPr/>
          <a:lstStyle>
            <a:lvl1pPr>
              <a:defRPr/>
            </a:lvl1pPr>
          </a:lstStyle>
          <a:p>
            <a:pPr>
              <a:defRPr/>
            </a:pPr>
            <a:endParaRPr lang="en-CA" altLang="en-US"/>
          </a:p>
        </p:txBody>
      </p:sp>
      <p:sp>
        <p:nvSpPr>
          <p:cNvPr id="9" name="Rectangle 15">
            <a:extLst>
              <a:ext uri="{FF2B5EF4-FFF2-40B4-BE49-F238E27FC236}">
                <a16:creationId xmlns:a16="http://schemas.microsoft.com/office/drawing/2014/main" id="{7D3B09EF-23EF-8A77-65CE-5035565F29D2}"/>
              </a:ext>
            </a:extLst>
          </p:cNvPr>
          <p:cNvSpPr>
            <a:spLocks noGrp="1" noChangeArrowheads="1"/>
          </p:cNvSpPr>
          <p:nvPr>
            <p:ph type="sldNum" sz="quarter" idx="12"/>
          </p:nvPr>
        </p:nvSpPr>
        <p:spPr>
          <a:ln/>
        </p:spPr>
        <p:txBody>
          <a:bodyPr/>
          <a:lstStyle>
            <a:lvl1pPr>
              <a:defRPr/>
            </a:lvl1pPr>
          </a:lstStyle>
          <a:p>
            <a:fld id="{486C175B-EA99-4286-A730-016263F9FEC3}" type="slidenum">
              <a:rPr lang="en-CA" altLang="en-US"/>
              <a:pPr/>
              <a:t>‹#›</a:t>
            </a:fld>
            <a:endParaRPr lang="en-CA" altLang="en-US"/>
          </a:p>
        </p:txBody>
      </p:sp>
    </p:spTree>
    <p:extLst>
      <p:ext uri="{BB962C8B-B14F-4D97-AF65-F5344CB8AC3E}">
        <p14:creationId xmlns:p14="http://schemas.microsoft.com/office/powerpoint/2010/main" val="107388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Rectangle 13">
            <a:extLst>
              <a:ext uri="{FF2B5EF4-FFF2-40B4-BE49-F238E27FC236}">
                <a16:creationId xmlns:a16="http://schemas.microsoft.com/office/drawing/2014/main" id="{49598330-D0A4-FDB5-0918-9BB569DAF2B2}"/>
              </a:ext>
            </a:extLst>
          </p:cNvPr>
          <p:cNvSpPr>
            <a:spLocks noGrp="1" noChangeArrowheads="1"/>
          </p:cNvSpPr>
          <p:nvPr>
            <p:ph type="dt" sz="half" idx="10"/>
          </p:nvPr>
        </p:nvSpPr>
        <p:spPr>
          <a:ln/>
        </p:spPr>
        <p:txBody>
          <a:bodyPr/>
          <a:lstStyle>
            <a:lvl1pPr>
              <a:defRPr/>
            </a:lvl1pPr>
          </a:lstStyle>
          <a:p>
            <a:pPr>
              <a:defRPr/>
            </a:pPr>
            <a:endParaRPr lang="en-CA" altLang="en-US"/>
          </a:p>
        </p:txBody>
      </p:sp>
      <p:sp>
        <p:nvSpPr>
          <p:cNvPr id="4" name="Rectangle 14">
            <a:extLst>
              <a:ext uri="{FF2B5EF4-FFF2-40B4-BE49-F238E27FC236}">
                <a16:creationId xmlns:a16="http://schemas.microsoft.com/office/drawing/2014/main" id="{955884B8-DB42-1DF3-5804-E02877BCBCBC}"/>
              </a:ext>
            </a:extLst>
          </p:cNvPr>
          <p:cNvSpPr>
            <a:spLocks noGrp="1" noChangeArrowheads="1"/>
          </p:cNvSpPr>
          <p:nvPr>
            <p:ph type="ftr" sz="quarter" idx="11"/>
          </p:nvPr>
        </p:nvSpPr>
        <p:spPr>
          <a:ln/>
        </p:spPr>
        <p:txBody>
          <a:bodyPr/>
          <a:lstStyle>
            <a:lvl1pPr>
              <a:defRPr/>
            </a:lvl1pPr>
          </a:lstStyle>
          <a:p>
            <a:pPr>
              <a:defRPr/>
            </a:pPr>
            <a:endParaRPr lang="en-CA" altLang="en-US"/>
          </a:p>
        </p:txBody>
      </p:sp>
      <p:sp>
        <p:nvSpPr>
          <p:cNvPr id="5" name="Rectangle 15">
            <a:extLst>
              <a:ext uri="{FF2B5EF4-FFF2-40B4-BE49-F238E27FC236}">
                <a16:creationId xmlns:a16="http://schemas.microsoft.com/office/drawing/2014/main" id="{8D67D2A5-9142-09EC-BC9B-13FF6646B5ED}"/>
              </a:ext>
            </a:extLst>
          </p:cNvPr>
          <p:cNvSpPr>
            <a:spLocks noGrp="1" noChangeArrowheads="1"/>
          </p:cNvSpPr>
          <p:nvPr>
            <p:ph type="sldNum" sz="quarter" idx="12"/>
          </p:nvPr>
        </p:nvSpPr>
        <p:spPr>
          <a:ln/>
        </p:spPr>
        <p:txBody>
          <a:bodyPr/>
          <a:lstStyle>
            <a:lvl1pPr>
              <a:defRPr/>
            </a:lvl1pPr>
          </a:lstStyle>
          <a:p>
            <a:fld id="{C3F1F357-071F-4DAF-B855-222866B98135}" type="slidenum">
              <a:rPr lang="en-CA" altLang="en-US"/>
              <a:pPr/>
              <a:t>‹#›</a:t>
            </a:fld>
            <a:endParaRPr lang="en-CA" altLang="en-US"/>
          </a:p>
        </p:txBody>
      </p:sp>
    </p:spTree>
    <p:extLst>
      <p:ext uri="{BB962C8B-B14F-4D97-AF65-F5344CB8AC3E}">
        <p14:creationId xmlns:p14="http://schemas.microsoft.com/office/powerpoint/2010/main" val="3998528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13">
            <a:extLst>
              <a:ext uri="{FF2B5EF4-FFF2-40B4-BE49-F238E27FC236}">
                <a16:creationId xmlns:a16="http://schemas.microsoft.com/office/drawing/2014/main" id="{7E3CF9F0-05B1-C9BF-D9DF-5D0E2C307DFC}"/>
              </a:ext>
            </a:extLst>
          </p:cNvPr>
          <p:cNvSpPr>
            <a:spLocks noGrp="1" noChangeArrowheads="1"/>
          </p:cNvSpPr>
          <p:nvPr>
            <p:ph type="dt" sz="half" idx="10"/>
          </p:nvPr>
        </p:nvSpPr>
        <p:spPr>
          <a:ln/>
        </p:spPr>
        <p:txBody>
          <a:bodyPr/>
          <a:lstStyle>
            <a:lvl1pPr>
              <a:defRPr/>
            </a:lvl1pPr>
          </a:lstStyle>
          <a:p>
            <a:pPr>
              <a:defRPr/>
            </a:pPr>
            <a:endParaRPr lang="en-CA" altLang="en-US"/>
          </a:p>
        </p:txBody>
      </p:sp>
      <p:sp>
        <p:nvSpPr>
          <p:cNvPr id="3" name="Rectangle 14">
            <a:extLst>
              <a:ext uri="{FF2B5EF4-FFF2-40B4-BE49-F238E27FC236}">
                <a16:creationId xmlns:a16="http://schemas.microsoft.com/office/drawing/2014/main" id="{363F79B0-B664-DBFE-5213-07653FB7D56E}"/>
              </a:ext>
            </a:extLst>
          </p:cNvPr>
          <p:cNvSpPr>
            <a:spLocks noGrp="1" noChangeArrowheads="1"/>
          </p:cNvSpPr>
          <p:nvPr>
            <p:ph type="ftr" sz="quarter" idx="11"/>
          </p:nvPr>
        </p:nvSpPr>
        <p:spPr>
          <a:ln/>
        </p:spPr>
        <p:txBody>
          <a:bodyPr/>
          <a:lstStyle>
            <a:lvl1pPr>
              <a:defRPr/>
            </a:lvl1pPr>
          </a:lstStyle>
          <a:p>
            <a:pPr>
              <a:defRPr/>
            </a:pPr>
            <a:endParaRPr lang="en-CA" altLang="en-US"/>
          </a:p>
        </p:txBody>
      </p:sp>
      <p:sp>
        <p:nvSpPr>
          <p:cNvPr id="4" name="Rectangle 15">
            <a:extLst>
              <a:ext uri="{FF2B5EF4-FFF2-40B4-BE49-F238E27FC236}">
                <a16:creationId xmlns:a16="http://schemas.microsoft.com/office/drawing/2014/main" id="{0B16D94F-1CC3-E9CA-B630-F2DA1B39F879}"/>
              </a:ext>
            </a:extLst>
          </p:cNvPr>
          <p:cNvSpPr>
            <a:spLocks noGrp="1" noChangeArrowheads="1"/>
          </p:cNvSpPr>
          <p:nvPr>
            <p:ph type="sldNum" sz="quarter" idx="12"/>
          </p:nvPr>
        </p:nvSpPr>
        <p:spPr>
          <a:ln/>
        </p:spPr>
        <p:txBody>
          <a:bodyPr/>
          <a:lstStyle>
            <a:lvl1pPr>
              <a:defRPr/>
            </a:lvl1pPr>
          </a:lstStyle>
          <a:p>
            <a:fld id="{111CCC2C-A033-40B0-940C-82BBE5139C70}" type="slidenum">
              <a:rPr lang="en-CA" altLang="en-US"/>
              <a:pPr/>
              <a:t>‹#›</a:t>
            </a:fld>
            <a:endParaRPr lang="en-CA" altLang="en-US"/>
          </a:p>
        </p:txBody>
      </p:sp>
    </p:spTree>
    <p:extLst>
      <p:ext uri="{BB962C8B-B14F-4D97-AF65-F5344CB8AC3E}">
        <p14:creationId xmlns:p14="http://schemas.microsoft.com/office/powerpoint/2010/main" val="1054674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lstStyle>
            <a:lvl1pPr algn="l">
              <a:defRPr sz="2000" b="1"/>
            </a:lvl1pPr>
          </a:lstStyle>
          <a:p>
            <a:r>
              <a:rPr lang="fr-FR"/>
              <a:t>Modifiez le style du titre</a:t>
            </a:r>
            <a:endParaRPr lang="en-US"/>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Rectangle 13">
            <a:extLst>
              <a:ext uri="{FF2B5EF4-FFF2-40B4-BE49-F238E27FC236}">
                <a16:creationId xmlns:a16="http://schemas.microsoft.com/office/drawing/2014/main" id="{9B9DBD64-8F3D-67CE-3F3E-008758F58BB5}"/>
              </a:ext>
            </a:extLst>
          </p:cNvPr>
          <p:cNvSpPr>
            <a:spLocks noGrp="1" noChangeArrowheads="1"/>
          </p:cNvSpPr>
          <p:nvPr>
            <p:ph type="dt" sz="half" idx="10"/>
          </p:nvPr>
        </p:nvSpPr>
        <p:spPr>
          <a:ln/>
        </p:spPr>
        <p:txBody>
          <a:bodyPr/>
          <a:lstStyle>
            <a:lvl1pPr>
              <a:defRPr/>
            </a:lvl1pPr>
          </a:lstStyle>
          <a:p>
            <a:pPr>
              <a:defRPr/>
            </a:pPr>
            <a:endParaRPr lang="en-CA" altLang="en-US"/>
          </a:p>
        </p:txBody>
      </p:sp>
      <p:sp>
        <p:nvSpPr>
          <p:cNvPr id="6" name="Rectangle 14">
            <a:extLst>
              <a:ext uri="{FF2B5EF4-FFF2-40B4-BE49-F238E27FC236}">
                <a16:creationId xmlns:a16="http://schemas.microsoft.com/office/drawing/2014/main" id="{83481090-F872-75F6-EEDE-7684256CFE62}"/>
              </a:ext>
            </a:extLst>
          </p:cNvPr>
          <p:cNvSpPr>
            <a:spLocks noGrp="1" noChangeArrowheads="1"/>
          </p:cNvSpPr>
          <p:nvPr>
            <p:ph type="ftr" sz="quarter" idx="11"/>
          </p:nvPr>
        </p:nvSpPr>
        <p:spPr>
          <a:ln/>
        </p:spPr>
        <p:txBody>
          <a:bodyPr/>
          <a:lstStyle>
            <a:lvl1pPr>
              <a:defRPr/>
            </a:lvl1pPr>
          </a:lstStyle>
          <a:p>
            <a:pPr>
              <a:defRPr/>
            </a:pPr>
            <a:endParaRPr lang="en-CA" altLang="en-US"/>
          </a:p>
        </p:txBody>
      </p:sp>
      <p:sp>
        <p:nvSpPr>
          <p:cNvPr id="7" name="Rectangle 15">
            <a:extLst>
              <a:ext uri="{FF2B5EF4-FFF2-40B4-BE49-F238E27FC236}">
                <a16:creationId xmlns:a16="http://schemas.microsoft.com/office/drawing/2014/main" id="{A42B21D5-84C6-F504-3F3C-BC102180C1A5}"/>
              </a:ext>
            </a:extLst>
          </p:cNvPr>
          <p:cNvSpPr>
            <a:spLocks noGrp="1" noChangeArrowheads="1"/>
          </p:cNvSpPr>
          <p:nvPr>
            <p:ph type="sldNum" sz="quarter" idx="12"/>
          </p:nvPr>
        </p:nvSpPr>
        <p:spPr>
          <a:ln/>
        </p:spPr>
        <p:txBody>
          <a:bodyPr/>
          <a:lstStyle>
            <a:lvl1pPr>
              <a:defRPr/>
            </a:lvl1pPr>
          </a:lstStyle>
          <a:p>
            <a:fld id="{5B84B37B-9B97-4DD6-883C-F8A1C7E6FDB8}" type="slidenum">
              <a:rPr lang="en-CA" altLang="en-US"/>
              <a:pPr/>
              <a:t>‹#›</a:t>
            </a:fld>
            <a:endParaRPr lang="en-CA" altLang="en-US"/>
          </a:p>
        </p:txBody>
      </p:sp>
    </p:spTree>
    <p:extLst>
      <p:ext uri="{BB962C8B-B14F-4D97-AF65-F5344CB8AC3E}">
        <p14:creationId xmlns:p14="http://schemas.microsoft.com/office/powerpoint/2010/main" val="3866106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lstStyle>
            <a:lvl1pPr algn="l">
              <a:defRPr sz="2000" b="1"/>
            </a:lvl1pPr>
          </a:lstStyle>
          <a:p>
            <a:r>
              <a:rPr lang="fr-FR"/>
              <a:t>Modifiez le style du titre</a:t>
            </a:r>
            <a:endParaRPr lang="en-US"/>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Rectangle 13">
            <a:extLst>
              <a:ext uri="{FF2B5EF4-FFF2-40B4-BE49-F238E27FC236}">
                <a16:creationId xmlns:a16="http://schemas.microsoft.com/office/drawing/2014/main" id="{EAC49646-DD0F-6EA2-D787-F427E707011E}"/>
              </a:ext>
            </a:extLst>
          </p:cNvPr>
          <p:cNvSpPr>
            <a:spLocks noGrp="1" noChangeArrowheads="1"/>
          </p:cNvSpPr>
          <p:nvPr>
            <p:ph type="dt" sz="half" idx="10"/>
          </p:nvPr>
        </p:nvSpPr>
        <p:spPr>
          <a:ln/>
        </p:spPr>
        <p:txBody>
          <a:bodyPr/>
          <a:lstStyle>
            <a:lvl1pPr>
              <a:defRPr/>
            </a:lvl1pPr>
          </a:lstStyle>
          <a:p>
            <a:pPr>
              <a:defRPr/>
            </a:pPr>
            <a:endParaRPr lang="en-CA" altLang="en-US"/>
          </a:p>
        </p:txBody>
      </p:sp>
      <p:sp>
        <p:nvSpPr>
          <p:cNvPr id="6" name="Rectangle 14">
            <a:extLst>
              <a:ext uri="{FF2B5EF4-FFF2-40B4-BE49-F238E27FC236}">
                <a16:creationId xmlns:a16="http://schemas.microsoft.com/office/drawing/2014/main" id="{B54C72CF-C500-15CF-870F-D146C6F0D99A}"/>
              </a:ext>
            </a:extLst>
          </p:cNvPr>
          <p:cNvSpPr>
            <a:spLocks noGrp="1" noChangeArrowheads="1"/>
          </p:cNvSpPr>
          <p:nvPr>
            <p:ph type="ftr" sz="quarter" idx="11"/>
          </p:nvPr>
        </p:nvSpPr>
        <p:spPr>
          <a:ln/>
        </p:spPr>
        <p:txBody>
          <a:bodyPr/>
          <a:lstStyle>
            <a:lvl1pPr>
              <a:defRPr/>
            </a:lvl1pPr>
          </a:lstStyle>
          <a:p>
            <a:pPr>
              <a:defRPr/>
            </a:pPr>
            <a:endParaRPr lang="en-CA" altLang="en-US"/>
          </a:p>
        </p:txBody>
      </p:sp>
      <p:sp>
        <p:nvSpPr>
          <p:cNvPr id="7" name="Rectangle 15">
            <a:extLst>
              <a:ext uri="{FF2B5EF4-FFF2-40B4-BE49-F238E27FC236}">
                <a16:creationId xmlns:a16="http://schemas.microsoft.com/office/drawing/2014/main" id="{8D0526C1-6B8F-1EAE-DECB-697C359C786A}"/>
              </a:ext>
            </a:extLst>
          </p:cNvPr>
          <p:cNvSpPr>
            <a:spLocks noGrp="1" noChangeArrowheads="1"/>
          </p:cNvSpPr>
          <p:nvPr>
            <p:ph type="sldNum" sz="quarter" idx="12"/>
          </p:nvPr>
        </p:nvSpPr>
        <p:spPr>
          <a:ln/>
        </p:spPr>
        <p:txBody>
          <a:bodyPr/>
          <a:lstStyle>
            <a:lvl1pPr>
              <a:defRPr/>
            </a:lvl1pPr>
          </a:lstStyle>
          <a:p>
            <a:fld id="{64669D0E-886E-42F9-B4E5-B6B4B591D9FF}" type="slidenum">
              <a:rPr lang="en-CA" altLang="en-US"/>
              <a:pPr/>
              <a:t>‹#›</a:t>
            </a:fld>
            <a:endParaRPr lang="en-CA" altLang="en-US"/>
          </a:p>
        </p:txBody>
      </p:sp>
    </p:spTree>
    <p:extLst>
      <p:ext uri="{BB962C8B-B14F-4D97-AF65-F5344CB8AC3E}">
        <p14:creationId xmlns:p14="http://schemas.microsoft.com/office/powerpoint/2010/main" val="4278938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Rectangle 13">
            <a:extLst>
              <a:ext uri="{FF2B5EF4-FFF2-40B4-BE49-F238E27FC236}">
                <a16:creationId xmlns:a16="http://schemas.microsoft.com/office/drawing/2014/main" id="{E33E2514-4C70-11D7-4E2F-34EB33C7874B}"/>
              </a:ext>
            </a:extLst>
          </p:cNvPr>
          <p:cNvSpPr>
            <a:spLocks noGrp="1" noChangeArrowheads="1"/>
          </p:cNvSpPr>
          <p:nvPr>
            <p:ph type="dt" sz="half" idx="10"/>
          </p:nvPr>
        </p:nvSpPr>
        <p:spPr>
          <a:ln/>
        </p:spPr>
        <p:txBody>
          <a:bodyPr/>
          <a:lstStyle>
            <a:lvl1pPr>
              <a:defRPr/>
            </a:lvl1pPr>
          </a:lstStyle>
          <a:p>
            <a:pPr>
              <a:defRPr/>
            </a:pPr>
            <a:endParaRPr lang="en-CA" altLang="en-US"/>
          </a:p>
        </p:txBody>
      </p:sp>
      <p:sp>
        <p:nvSpPr>
          <p:cNvPr id="5" name="Rectangle 14">
            <a:extLst>
              <a:ext uri="{FF2B5EF4-FFF2-40B4-BE49-F238E27FC236}">
                <a16:creationId xmlns:a16="http://schemas.microsoft.com/office/drawing/2014/main" id="{A343B60A-A740-DD65-CA61-36DCD7E3A5AC}"/>
              </a:ext>
            </a:extLst>
          </p:cNvPr>
          <p:cNvSpPr>
            <a:spLocks noGrp="1" noChangeArrowheads="1"/>
          </p:cNvSpPr>
          <p:nvPr>
            <p:ph type="ftr" sz="quarter" idx="11"/>
          </p:nvPr>
        </p:nvSpPr>
        <p:spPr>
          <a:ln/>
        </p:spPr>
        <p:txBody>
          <a:bodyPr/>
          <a:lstStyle>
            <a:lvl1pPr>
              <a:defRPr/>
            </a:lvl1pPr>
          </a:lstStyle>
          <a:p>
            <a:pPr>
              <a:defRPr/>
            </a:pPr>
            <a:endParaRPr lang="en-CA" altLang="en-US"/>
          </a:p>
        </p:txBody>
      </p:sp>
      <p:sp>
        <p:nvSpPr>
          <p:cNvPr id="6" name="Rectangle 15">
            <a:extLst>
              <a:ext uri="{FF2B5EF4-FFF2-40B4-BE49-F238E27FC236}">
                <a16:creationId xmlns:a16="http://schemas.microsoft.com/office/drawing/2014/main" id="{16D3B9D5-C775-B4B9-F193-29C0363EE11B}"/>
              </a:ext>
            </a:extLst>
          </p:cNvPr>
          <p:cNvSpPr>
            <a:spLocks noGrp="1" noChangeArrowheads="1"/>
          </p:cNvSpPr>
          <p:nvPr>
            <p:ph type="sldNum" sz="quarter" idx="12"/>
          </p:nvPr>
        </p:nvSpPr>
        <p:spPr>
          <a:ln/>
        </p:spPr>
        <p:txBody>
          <a:bodyPr/>
          <a:lstStyle>
            <a:lvl1pPr>
              <a:defRPr/>
            </a:lvl1pPr>
          </a:lstStyle>
          <a:p>
            <a:fld id="{B3BBB0C9-1E14-416B-BCAC-B36CF66C5A61}" type="slidenum">
              <a:rPr lang="en-CA" altLang="en-US"/>
              <a:pPr/>
              <a:t>‹#›</a:t>
            </a:fld>
            <a:endParaRPr lang="en-CA" altLang="en-US"/>
          </a:p>
        </p:txBody>
      </p:sp>
    </p:spTree>
    <p:extLst>
      <p:ext uri="{BB962C8B-B14F-4D97-AF65-F5344CB8AC3E}">
        <p14:creationId xmlns:p14="http://schemas.microsoft.com/office/powerpoint/2010/main" val="1108696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9194800" y="304800"/>
            <a:ext cx="2590800" cy="5486400"/>
          </a:xfrm>
        </p:spPr>
        <p:txBody>
          <a:bodyPr vert="eaVert"/>
          <a:lstStyle/>
          <a:p>
            <a:r>
              <a:rPr lang="fr-FR"/>
              <a:t>Modifiez le style du titre</a:t>
            </a:r>
            <a:endParaRPr lang="en-US"/>
          </a:p>
        </p:txBody>
      </p:sp>
      <p:sp>
        <p:nvSpPr>
          <p:cNvPr id="3" name="Espace réservé du texte vertical 2"/>
          <p:cNvSpPr>
            <a:spLocks noGrp="1"/>
          </p:cNvSpPr>
          <p:nvPr>
            <p:ph type="body" orient="vert" idx="1"/>
          </p:nvPr>
        </p:nvSpPr>
        <p:spPr>
          <a:xfrm>
            <a:off x="1422400" y="304800"/>
            <a:ext cx="7569200" cy="5486400"/>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Rectangle 13">
            <a:extLst>
              <a:ext uri="{FF2B5EF4-FFF2-40B4-BE49-F238E27FC236}">
                <a16:creationId xmlns:a16="http://schemas.microsoft.com/office/drawing/2014/main" id="{2A1C48C1-3249-0844-C017-1115CF2EA348}"/>
              </a:ext>
            </a:extLst>
          </p:cNvPr>
          <p:cNvSpPr>
            <a:spLocks noGrp="1" noChangeArrowheads="1"/>
          </p:cNvSpPr>
          <p:nvPr>
            <p:ph type="dt" sz="half" idx="10"/>
          </p:nvPr>
        </p:nvSpPr>
        <p:spPr>
          <a:ln/>
        </p:spPr>
        <p:txBody>
          <a:bodyPr/>
          <a:lstStyle>
            <a:lvl1pPr>
              <a:defRPr/>
            </a:lvl1pPr>
          </a:lstStyle>
          <a:p>
            <a:pPr>
              <a:defRPr/>
            </a:pPr>
            <a:endParaRPr lang="en-CA" altLang="en-US"/>
          </a:p>
        </p:txBody>
      </p:sp>
      <p:sp>
        <p:nvSpPr>
          <p:cNvPr id="5" name="Rectangle 14">
            <a:extLst>
              <a:ext uri="{FF2B5EF4-FFF2-40B4-BE49-F238E27FC236}">
                <a16:creationId xmlns:a16="http://schemas.microsoft.com/office/drawing/2014/main" id="{BB69630D-DD2F-B20F-8898-8E181D95680A}"/>
              </a:ext>
            </a:extLst>
          </p:cNvPr>
          <p:cNvSpPr>
            <a:spLocks noGrp="1" noChangeArrowheads="1"/>
          </p:cNvSpPr>
          <p:nvPr>
            <p:ph type="ftr" sz="quarter" idx="11"/>
          </p:nvPr>
        </p:nvSpPr>
        <p:spPr>
          <a:ln/>
        </p:spPr>
        <p:txBody>
          <a:bodyPr/>
          <a:lstStyle>
            <a:lvl1pPr>
              <a:defRPr/>
            </a:lvl1pPr>
          </a:lstStyle>
          <a:p>
            <a:pPr>
              <a:defRPr/>
            </a:pPr>
            <a:endParaRPr lang="en-CA" altLang="en-US"/>
          </a:p>
        </p:txBody>
      </p:sp>
      <p:sp>
        <p:nvSpPr>
          <p:cNvPr id="6" name="Rectangle 15">
            <a:extLst>
              <a:ext uri="{FF2B5EF4-FFF2-40B4-BE49-F238E27FC236}">
                <a16:creationId xmlns:a16="http://schemas.microsoft.com/office/drawing/2014/main" id="{61DC0F81-791C-4205-B279-E2F34ACDCC75}"/>
              </a:ext>
            </a:extLst>
          </p:cNvPr>
          <p:cNvSpPr>
            <a:spLocks noGrp="1" noChangeArrowheads="1"/>
          </p:cNvSpPr>
          <p:nvPr>
            <p:ph type="sldNum" sz="quarter" idx="12"/>
          </p:nvPr>
        </p:nvSpPr>
        <p:spPr>
          <a:ln/>
        </p:spPr>
        <p:txBody>
          <a:bodyPr/>
          <a:lstStyle>
            <a:lvl1pPr>
              <a:defRPr/>
            </a:lvl1pPr>
          </a:lstStyle>
          <a:p>
            <a:fld id="{A30E5B12-0285-4E90-AAE2-1F6A82017101}" type="slidenum">
              <a:rPr lang="en-CA" altLang="en-US"/>
              <a:pPr/>
              <a:t>‹#›</a:t>
            </a:fld>
            <a:endParaRPr lang="en-CA" altLang="en-US"/>
          </a:p>
        </p:txBody>
      </p:sp>
    </p:spTree>
    <p:extLst>
      <p:ext uri="{BB962C8B-B14F-4D97-AF65-F5344CB8AC3E}">
        <p14:creationId xmlns:p14="http://schemas.microsoft.com/office/powerpoint/2010/main" val="3770877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50000">
              <a:schemeClr val="bg1"/>
            </a:gs>
            <a:gs pos="100000">
              <a:schemeClr val="bg2"/>
            </a:gs>
          </a:gsLst>
          <a:lin ang="5400000" scaled="1"/>
        </a:gradFill>
        <a:effectLst/>
      </p:bgPr>
    </p:bg>
    <p:spTree>
      <p:nvGrpSpPr>
        <p:cNvPr id="1" name=""/>
        <p:cNvGrpSpPr/>
        <p:nvPr/>
      </p:nvGrpSpPr>
      <p:grpSpPr>
        <a:xfrm>
          <a:off x="0" y="0"/>
          <a:ext cx="0" cy="0"/>
          <a:chOff x="0" y="0"/>
          <a:chExt cx="0" cy="0"/>
        </a:xfrm>
      </p:grpSpPr>
      <p:sp>
        <p:nvSpPr>
          <p:cNvPr id="1026" name="Freeform 2">
            <a:extLst>
              <a:ext uri="{FF2B5EF4-FFF2-40B4-BE49-F238E27FC236}">
                <a16:creationId xmlns:a16="http://schemas.microsoft.com/office/drawing/2014/main" id="{2BA6AC26-C487-BE74-03CF-EBD5F9E80B63}"/>
              </a:ext>
            </a:extLst>
          </p:cNvPr>
          <p:cNvSpPr>
            <a:spLocks/>
          </p:cNvSpPr>
          <p:nvPr/>
        </p:nvSpPr>
        <p:spPr bwMode="hidden">
          <a:xfrm>
            <a:off x="-14817" y="1836738"/>
            <a:ext cx="3024717" cy="2709862"/>
          </a:xfrm>
          <a:custGeom>
            <a:avLst/>
            <a:gdLst>
              <a:gd name="T0" fmla="*/ 2036286699 w 1429"/>
              <a:gd name="T1" fmla="*/ 713203293 h 1707"/>
              <a:gd name="T2" fmla="*/ 1696066324 w 1429"/>
              <a:gd name="T3" fmla="*/ 635079258 h 1707"/>
              <a:gd name="T4" fmla="*/ 1648182551 w 1429"/>
              <a:gd name="T5" fmla="*/ 0 h 1707"/>
              <a:gd name="T6" fmla="*/ 1229836521 w 1429"/>
              <a:gd name="T7" fmla="*/ 32761231 h 1707"/>
              <a:gd name="T8" fmla="*/ 1199594639 w 1429"/>
              <a:gd name="T9" fmla="*/ 635079258 h 1707"/>
              <a:gd name="T10" fmla="*/ 919858028 w 1429"/>
              <a:gd name="T11" fmla="*/ 730845178 h 1707"/>
              <a:gd name="T12" fmla="*/ 519152302 w 1429"/>
              <a:gd name="T13" fmla="*/ 216733398 h 1707"/>
              <a:gd name="T14" fmla="*/ 239415690 w 1429"/>
              <a:gd name="T15" fmla="*/ 372983056 h 1707"/>
              <a:gd name="T16" fmla="*/ 504031361 w 1429"/>
              <a:gd name="T17" fmla="*/ 947578575 h 1707"/>
              <a:gd name="T18" fmla="*/ 317539757 w 1429"/>
              <a:gd name="T19" fmla="*/ 1134070103 h 1707"/>
              <a:gd name="T20" fmla="*/ 0 w 1429"/>
              <a:gd name="T21" fmla="*/ 1066025103 h 1707"/>
              <a:gd name="T22" fmla="*/ 0 w 1429"/>
              <a:gd name="T23" fmla="*/ 2147483647 h 1707"/>
              <a:gd name="T24" fmla="*/ 254536631 w 1429"/>
              <a:gd name="T25" fmla="*/ 2147483647 h 1707"/>
              <a:gd name="T26" fmla="*/ 456149176 w 1429"/>
              <a:gd name="T27" fmla="*/ 2147483647 h 1707"/>
              <a:gd name="T28" fmla="*/ 176410976 w 1429"/>
              <a:gd name="T29" fmla="*/ 2147483647 h 1707"/>
              <a:gd name="T30" fmla="*/ 441028235 w 1429"/>
              <a:gd name="T31" fmla="*/ 2147483647 h 1707"/>
              <a:gd name="T32" fmla="*/ 919858028 w 1429"/>
              <a:gd name="T33" fmla="*/ 2147483647 h 1707"/>
              <a:gd name="T34" fmla="*/ 1199594639 w 1429"/>
              <a:gd name="T35" fmla="*/ 2147483647 h 1707"/>
              <a:gd name="T36" fmla="*/ 1262599353 w 1429"/>
              <a:gd name="T37" fmla="*/ 2147483647 h 1707"/>
              <a:gd name="T38" fmla="*/ 1680945383 w 1429"/>
              <a:gd name="T39" fmla="*/ 2147483647 h 1707"/>
              <a:gd name="T40" fmla="*/ 1726308205 w 1429"/>
              <a:gd name="T41" fmla="*/ 2147483647 h 1707"/>
              <a:gd name="T42" fmla="*/ 2081649521 w 1429"/>
              <a:gd name="T43" fmla="*/ 2147483647 h 1707"/>
              <a:gd name="T44" fmla="*/ 2147483647 w 1429"/>
              <a:gd name="T45" fmla="*/ 2147483647 h 1707"/>
              <a:gd name="T46" fmla="*/ 2147483647 w 1429"/>
              <a:gd name="T47" fmla="*/ 2147483647 h 1707"/>
              <a:gd name="T48" fmla="*/ 2147483647 w 1429"/>
              <a:gd name="T49" fmla="*/ 2147483647 h 1707"/>
              <a:gd name="T50" fmla="*/ 2147483647 w 1429"/>
              <a:gd name="T51" fmla="*/ 2147483647 h 1707"/>
              <a:gd name="T52" fmla="*/ 2147483647 w 1429"/>
              <a:gd name="T53" fmla="*/ 2147483647 h 1707"/>
              <a:gd name="T54" fmla="*/ 2147483647 w 1429"/>
              <a:gd name="T55" fmla="*/ 2147483647 h 1707"/>
              <a:gd name="T56" fmla="*/ 2147483647 w 1429"/>
              <a:gd name="T57" fmla="*/ 2147483647 h 1707"/>
              <a:gd name="T58" fmla="*/ 2147483647 w 1429"/>
              <a:gd name="T59" fmla="*/ 2147483647 h 1707"/>
              <a:gd name="T60" fmla="*/ 2147483647 w 1429"/>
              <a:gd name="T61" fmla="*/ 2147483647 h 1707"/>
              <a:gd name="T62" fmla="*/ 2147483647 w 1429"/>
              <a:gd name="T63" fmla="*/ 1925399020 h 1707"/>
              <a:gd name="T64" fmla="*/ 2147483647 w 1429"/>
              <a:gd name="T65" fmla="*/ 1832152462 h 1707"/>
              <a:gd name="T66" fmla="*/ 2147483647 w 1429"/>
              <a:gd name="T67" fmla="*/ 1585177195 h 1707"/>
              <a:gd name="T68" fmla="*/ 2147483647 w 1429"/>
              <a:gd name="T69" fmla="*/ 1227315074 h 1707"/>
              <a:gd name="T70" fmla="*/ 2147483647 w 1429"/>
              <a:gd name="T71" fmla="*/ 932457640 h 1707"/>
              <a:gd name="T72" fmla="*/ 2147483647 w 1429"/>
              <a:gd name="T73" fmla="*/ 1164311973 h 1707"/>
              <a:gd name="T74" fmla="*/ 2147483647 w 1429"/>
              <a:gd name="T75" fmla="*/ 977820445 h 1707"/>
              <a:gd name="T76" fmla="*/ 2147483647 w 1429"/>
              <a:gd name="T77" fmla="*/ 435986157 h 1707"/>
              <a:gd name="T78" fmla="*/ 2147483647 w 1429"/>
              <a:gd name="T79" fmla="*/ 264615564 h 1707"/>
              <a:gd name="T80" fmla="*/ 2036286699 w 1429"/>
              <a:gd name="T81" fmla="*/ 713203293 h 17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29" h="1707">
                <a:moveTo>
                  <a:pt x="808" y="283"/>
                </a:moveTo>
                <a:lnTo>
                  <a:pt x="673" y="252"/>
                </a:lnTo>
                <a:lnTo>
                  <a:pt x="654" y="0"/>
                </a:lnTo>
                <a:lnTo>
                  <a:pt x="488" y="13"/>
                </a:lnTo>
                <a:lnTo>
                  <a:pt x="476" y="252"/>
                </a:lnTo>
                <a:lnTo>
                  <a:pt x="365" y="290"/>
                </a:lnTo>
                <a:lnTo>
                  <a:pt x="206" y="86"/>
                </a:lnTo>
                <a:lnTo>
                  <a:pt x="95" y="148"/>
                </a:lnTo>
                <a:lnTo>
                  <a:pt x="200" y="376"/>
                </a:lnTo>
                <a:lnTo>
                  <a:pt x="126" y="450"/>
                </a:lnTo>
                <a:lnTo>
                  <a:pt x="0" y="423"/>
                </a:lnTo>
                <a:lnTo>
                  <a:pt x="0" y="1273"/>
                </a:lnTo>
                <a:lnTo>
                  <a:pt x="101" y="1226"/>
                </a:lnTo>
                <a:lnTo>
                  <a:pt x="181" y="1306"/>
                </a:lnTo>
                <a:lnTo>
                  <a:pt x="70" y="1509"/>
                </a:lnTo>
                <a:lnTo>
                  <a:pt x="175" y="1596"/>
                </a:lnTo>
                <a:lnTo>
                  <a:pt x="365" y="1411"/>
                </a:lnTo>
                <a:lnTo>
                  <a:pt x="476" y="1448"/>
                </a:lnTo>
                <a:lnTo>
                  <a:pt x="501" y="1700"/>
                </a:lnTo>
                <a:lnTo>
                  <a:pt x="667" y="1707"/>
                </a:lnTo>
                <a:lnTo>
                  <a:pt x="685" y="1442"/>
                </a:lnTo>
                <a:lnTo>
                  <a:pt x="826" y="1405"/>
                </a:lnTo>
                <a:lnTo>
                  <a:pt x="993" y="1590"/>
                </a:lnTo>
                <a:lnTo>
                  <a:pt x="1103" y="1522"/>
                </a:lnTo>
                <a:lnTo>
                  <a:pt x="993" y="1300"/>
                </a:lnTo>
                <a:lnTo>
                  <a:pt x="1067" y="1207"/>
                </a:lnTo>
                <a:lnTo>
                  <a:pt x="1288" y="1312"/>
                </a:lnTo>
                <a:lnTo>
                  <a:pt x="1355" y="1196"/>
                </a:lnTo>
                <a:lnTo>
                  <a:pt x="1153" y="1047"/>
                </a:lnTo>
                <a:lnTo>
                  <a:pt x="1177" y="918"/>
                </a:lnTo>
                <a:lnTo>
                  <a:pt x="1429" y="894"/>
                </a:lnTo>
                <a:lnTo>
                  <a:pt x="1423" y="764"/>
                </a:lnTo>
                <a:lnTo>
                  <a:pt x="1171" y="727"/>
                </a:lnTo>
                <a:lnTo>
                  <a:pt x="1146" y="629"/>
                </a:lnTo>
                <a:lnTo>
                  <a:pt x="1349" y="487"/>
                </a:lnTo>
                <a:lnTo>
                  <a:pt x="1282" y="370"/>
                </a:lnTo>
                <a:lnTo>
                  <a:pt x="1054" y="462"/>
                </a:lnTo>
                <a:lnTo>
                  <a:pt x="980" y="388"/>
                </a:lnTo>
                <a:lnTo>
                  <a:pt x="1097" y="173"/>
                </a:lnTo>
                <a:lnTo>
                  <a:pt x="986" y="105"/>
                </a:lnTo>
                <a:lnTo>
                  <a:pt x="808" y="283"/>
                </a:lnTo>
                <a:close/>
              </a:path>
            </a:pathLst>
          </a:cu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sz="2400"/>
          </a:p>
        </p:txBody>
      </p:sp>
      <p:sp>
        <p:nvSpPr>
          <p:cNvPr id="1027" name="Freeform 3">
            <a:extLst>
              <a:ext uri="{FF2B5EF4-FFF2-40B4-BE49-F238E27FC236}">
                <a16:creationId xmlns:a16="http://schemas.microsoft.com/office/drawing/2014/main" id="{A8D2834E-A158-05C9-AC76-7AA654FDE510}"/>
              </a:ext>
            </a:extLst>
          </p:cNvPr>
          <p:cNvSpPr>
            <a:spLocks/>
          </p:cNvSpPr>
          <p:nvPr/>
        </p:nvSpPr>
        <p:spPr bwMode="hidden">
          <a:xfrm>
            <a:off x="143933" y="15875"/>
            <a:ext cx="1117600" cy="787400"/>
          </a:xfrm>
          <a:custGeom>
            <a:avLst/>
            <a:gdLst>
              <a:gd name="T0" fmla="*/ 844253138 w 528"/>
              <a:gd name="T1" fmla="*/ 141128750 h 496"/>
              <a:gd name="T2" fmla="*/ 738406575 w 528"/>
              <a:gd name="T3" fmla="*/ 115927188 h 496"/>
              <a:gd name="T4" fmla="*/ 725805000 w 528"/>
              <a:gd name="T5" fmla="*/ 0 h 496"/>
              <a:gd name="T6" fmla="*/ 599797188 w 528"/>
              <a:gd name="T7" fmla="*/ 0 h 496"/>
              <a:gd name="T8" fmla="*/ 584676250 w 528"/>
              <a:gd name="T9" fmla="*/ 115927188 h 496"/>
              <a:gd name="T10" fmla="*/ 498990938 w 528"/>
              <a:gd name="T11" fmla="*/ 146169063 h 496"/>
              <a:gd name="T12" fmla="*/ 367942813 w 528"/>
              <a:gd name="T13" fmla="*/ 0 h 496"/>
              <a:gd name="T14" fmla="*/ 287297813 w 528"/>
              <a:gd name="T15" fmla="*/ 35282188 h 496"/>
              <a:gd name="T16" fmla="*/ 370463763 w 528"/>
              <a:gd name="T17" fmla="*/ 211693125 h 496"/>
              <a:gd name="T18" fmla="*/ 312499375 w 528"/>
              <a:gd name="T19" fmla="*/ 269657513 h 496"/>
              <a:gd name="T20" fmla="*/ 126007813 w 528"/>
              <a:gd name="T21" fmla="*/ 204133450 h 496"/>
              <a:gd name="T22" fmla="*/ 80645000 w 528"/>
              <a:gd name="T23" fmla="*/ 274697825 h 496"/>
              <a:gd name="T24" fmla="*/ 226814063 w 528"/>
              <a:gd name="T25" fmla="*/ 400705638 h 496"/>
              <a:gd name="T26" fmla="*/ 201612500 w 528"/>
              <a:gd name="T27" fmla="*/ 496471575 h 496"/>
              <a:gd name="T28" fmla="*/ 5040313 w 528"/>
              <a:gd name="T29" fmla="*/ 509071563 h 496"/>
              <a:gd name="T30" fmla="*/ 0 w 528"/>
              <a:gd name="T31" fmla="*/ 614918125 h 496"/>
              <a:gd name="T32" fmla="*/ 201612500 w 528"/>
              <a:gd name="T33" fmla="*/ 645160000 h 496"/>
              <a:gd name="T34" fmla="*/ 221773750 w 528"/>
              <a:gd name="T35" fmla="*/ 735885625 h 496"/>
              <a:gd name="T36" fmla="*/ 73085325 w 528"/>
              <a:gd name="T37" fmla="*/ 869454700 h 496"/>
              <a:gd name="T38" fmla="*/ 126007813 w 528"/>
              <a:gd name="T39" fmla="*/ 952619063 h 496"/>
              <a:gd name="T40" fmla="*/ 292338125 w 528"/>
              <a:gd name="T41" fmla="*/ 874495013 h 496"/>
              <a:gd name="T42" fmla="*/ 355342825 w 528"/>
              <a:gd name="T43" fmla="*/ 937498125 h 496"/>
              <a:gd name="T44" fmla="*/ 269657513 w 528"/>
              <a:gd name="T45" fmla="*/ 1096268763 h 496"/>
              <a:gd name="T46" fmla="*/ 350302513 w 528"/>
              <a:gd name="T47" fmla="*/ 1164312188 h 496"/>
              <a:gd name="T48" fmla="*/ 498990938 w 528"/>
              <a:gd name="T49" fmla="*/ 1018143125 h 496"/>
              <a:gd name="T50" fmla="*/ 584676250 w 528"/>
              <a:gd name="T51" fmla="*/ 1048385000 h 496"/>
              <a:gd name="T52" fmla="*/ 604837500 w 528"/>
              <a:gd name="T53" fmla="*/ 1244957188 h 496"/>
              <a:gd name="T54" fmla="*/ 735885625 w 528"/>
              <a:gd name="T55" fmla="*/ 1249997500 h 496"/>
              <a:gd name="T56" fmla="*/ 748487200 w 528"/>
              <a:gd name="T57" fmla="*/ 1043344688 h 496"/>
              <a:gd name="T58" fmla="*/ 859374075 w 528"/>
              <a:gd name="T59" fmla="*/ 1015623763 h 496"/>
              <a:gd name="T60" fmla="*/ 990422200 w 528"/>
              <a:gd name="T61" fmla="*/ 1159271875 h 496"/>
              <a:gd name="T62" fmla="*/ 1076107513 w 528"/>
              <a:gd name="T63" fmla="*/ 1106349388 h 496"/>
              <a:gd name="T64" fmla="*/ 990422200 w 528"/>
              <a:gd name="T65" fmla="*/ 932457813 h 496"/>
              <a:gd name="T66" fmla="*/ 1048385000 w 528"/>
              <a:gd name="T67" fmla="*/ 859374075 h 496"/>
              <a:gd name="T68" fmla="*/ 1219755625 w 528"/>
              <a:gd name="T69" fmla="*/ 942538438 h 496"/>
              <a:gd name="T70" fmla="*/ 1272679700 w 528"/>
              <a:gd name="T71" fmla="*/ 851812813 h 496"/>
              <a:gd name="T72" fmla="*/ 1113909063 w 528"/>
              <a:gd name="T73" fmla="*/ 735885625 h 496"/>
              <a:gd name="T74" fmla="*/ 1134070313 w 528"/>
              <a:gd name="T75" fmla="*/ 635079375 h 496"/>
              <a:gd name="T76" fmla="*/ 1330642500 w 528"/>
              <a:gd name="T77" fmla="*/ 614918125 h 496"/>
              <a:gd name="T78" fmla="*/ 1325602188 w 528"/>
              <a:gd name="T79" fmla="*/ 514111875 h 496"/>
              <a:gd name="T80" fmla="*/ 1129030000 w 528"/>
              <a:gd name="T81" fmla="*/ 486390950 h 496"/>
              <a:gd name="T82" fmla="*/ 1108868750 w 528"/>
              <a:gd name="T83" fmla="*/ 408265313 h 496"/>
              <a:gd name="T84" fmla="*/ 1267639388 w 528"/>
              <a:gd name="T85" fmla="*/ 299899388 h 496"/>
              <a:gd name="T86" fmla="*/ 1214715313 w 528"/>
              <a:gd name="T87" fmla="*/ 206652813 h 496"/>
              <a:gd name="T88" fmla="*/ 1038304375 w 528"/>
              <a:gd name="T89" fmla="*/ 279738138 h 496"/>
              <a:gd name="T90" fmla="*/ 980341575 w 528"/>
              <a:gd name="T91" fmla="*/ 221773750 h 496"/>
              <a:gd name="T92" fmla="*/ 1071067200 w 528"/>
              <a:gd name="T93" fmla="*/ 52924075 h 496"/>
              <a:gd name="T94" fmla="*/ 985381888 w 528"/>
              <a:gd name="T95" fmla="*/ 0 h 496"/>
              <a:gd name="T96" fmla="*/ 844253138 w 528"/>
              <a:gd name="T97" fmla="*/ 141128750 h 49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28" h="496">
                <a:moveTo>
                  <a:pt x="335" y="56"/>
                </a:moveTo>
                <a:lnTo>
                  <a:pt x="293" y="46"/>
                </a:lnTo>
                <a:lnTo>
                  <a:pt x="288" y="0"/>
                </a:lnTo>
                <a:lnTo>
                  <a:pt x="238" y="0"/>
                </a:lnTo>
                <a:lnTo>
                  <a:pt x="232" y="46"/>
                </a:lnTo>
                <a:lnTo>
                  <a:pt x="198" y="58"/>
                </a:lnTo>
                <a:lnTo>
                  <a:pt x="146" y="0"/>
                </a:lnTo>
                <a:lnTo>
                  <a:pt x="114" y="14"/>
                </a:lnTo>
                <a:lnTo>
                  <a:pt x="147" y="84"/>
                </a:lnTo>
                <a:lnTo>
                  <a:pt x="124" y="107"/>
                </a:lnTo>
                <a:lnTo>
                  <a:pt x="50" y="81"/>
                </a:lnTo>
                <a:lnTo>
                  <a:pt x="32" y="109"/>
                </a:lnTo>
                <a:lnTo>
                  <a:pt x="90" y="159"/>
                </a:lnTo>
                <a:lnTo>
                  <a:pt x="80" y="197"/>
                </a:lnTo>
                <a:lnTo>
                  <a:pt x="2" y="202"/>
                </a:lnTo>
                <a:lnTo>
                  <a:pt x="0" y="244"/>
                </a:lnTo>
                <a:lnTo>
                  <a:pt x="80" y="256"/>
                </a:lnTo>
                <a:lnTo>
                  <a:pt x="88" y="292"/>
                </a:lnTo>
                <a:lnTo>
                  <a:pt x="29" y="345"/>
                </a:lnTo>
                <a:lnTo>
                  <a:pt x="50" y="378"/>
                </a:lnTo>
                <a:lnTo>
                  <a:pt x="116" y="347"/>
                </a:lnTo>
                <a:lnTo>
                  <a:pt x="141" y="372"/>
                </a:lnTo>
                <a:lnTo>
                  <a:pt x="107" y="435"/>
                </a:lnTo>
                <a:lnTo>
                  <a:pt x="139" y="462"/>
                </a:lnTo>
                <a:lnTo>
                  <a:pt x="198" y="404"/>
                </a:lnTo>
                <a:lnTo>
                  <a:pt x="232" y="416"/>
                </a:lnTo>
                <a:lnTo>
                  <a:pt x="240" y="494"/>
                </a:lnTo>
                <a:lnTo>
                  <a:pt x="292" y="496"/>
                </a:lnTo>
                <a:lnTo>
                  <a:pt x="297" y="414"/>
                </a:lnTo>
                <a:lnTo>
                  <a:pt x="341" y="403"/>
                </a:lnTo>
                <a:lnTo>
                  <a:pt x="393" y="460"/>
                </a:lnTo>
                <a:lnTo>
                  <a:pt x="427" y="439"/>
                </a:lnTo>
                <a:lnTo>
                  <a:pt x="393" y="370"/>
                </a:lnTo>
                <a:lnTo>
                  <a:pt x="416" y="341"/>
                </a:lnTo>
                <a:lnTo>
                  <a:pt x="484" y="374"/>
                </a:lnTo>
                <a:lnTo>
                  <a:pt x="505" y="338"/>
                </a:lnTo>
                <a:lnTo>
                  <a:pt x="442" y="292"/>
                </a:lnTo>
                <a:lnTo>
                  <a:pt x="450" y="252"/>
                </a:lnTo>
                <a:lnTo>
                  <a:pt x="528" y="244"/>
                </a:lnTo>
                <a:lnTo>
                  <a:pt x="526" y="204"/>
                </a:lnTo>
                <a:lnTo>
                  <a:pt x="448" y="193"/>
                </a:lnTo>
                <a:lnTo>
                  <a:pt x="440" y="162"/>
                </a:lnTo>
                <a:lnTo>
                  <a:pt x="503" y="119"/>
                </a:lnTo>
                <a:lnTo>
                  <a:pt x="482" y="82"/>
                </a:lnTo>
                <a:lnTo>
                  <a:pt x="412" y="111"/>
                </a:lnTo>
                <a:lnTo>
                  <a:pt x="389" y="88"/>
                </a:lnTo>
                <a:lnTo>
                  <a:pt x="425" y="21"/>
                </a:lnTo>
                <a:lnTo>
                  <a:pt x="391" y="0"/>
                </a:lnTo>
                <a:lnTo>
                  <a:pt x="335" y="56"/>
                </a:lnTo>
                <a:close/>
              </a:path>
            </a:pathLst>
          </a:custGeom>
          <a:gradFill rotWithShape="0">
            <a:gsLst>
              <a:gs pos="0">
                <a:schemeClr val="accent1"/>
              </a:gs>
              <a:gs pos="100000">
                <a:schemeClr val="bg1"/>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sz="2400"/>
          </a:p>
        </p:txBody>
      </p:sp>
      <p:sp>
        <p:nvSpPr>
          <p:cNvPr id="1028" name="Freeform 4">
            <a:extLst>
              <a:ext uri="{FF2B5EF4-FFF2-40B4-BE49-F238E27FC236}">
                <a16:creationId xmlns:a16="http://schemas.microsoft.com/office/drawing/2014/main" id="{2261FB26-7BC5-572B-0196-4398D2A8E91C}"/>
              </a:ext>
            </a:extLst>
          </p:cNvPr>
          <p:cNvSpPr>
            <a:spLocks/>
          </p:cNvSpPr>
          <p:nvPr/>
        </p:nvSpPr>
        <p:spPr bwMode="hidden">
          <a:xfrm>
            <a:off x="1589617" y="354014"/>
            <a:ext cx="3022600" cy="2270125"/>
          </a:xfrm>
          <a:custGeom>
            <a:avLst/>
            <a:gdLst>
              <a:gd name="T0" fmla="*/ 1412309850 w 2312"/>
              <a:gd name="T1" fmla="*/ 369895915 h 2313"/>
              <a:gd name="T2" fmla="*/ 1235410289 w 2312"/>
              <a:gd name="T3" fmla="*/ 329439009 h 2313"/>
              <a:gd name="T4" fmla="*/ 1211375913 w 2312"/>
              <a:gd name="T5" fmla="*/ 0 h 2313"/>
              <a:gd name="T6" fmla="*/ 995058681 w 2312"/>
              <a:gd name="T7" fmla="*/ 16375718 h 2313"/>
              <a:gd name="T8" fmla="*/ 978714481 w 2312"/>
              <a:gd name="T9" fmla="*/ 329439009 h 2313"/>
              <a:gd name="T10" fmla="*/ 834503319 w 2312"/>
              <a:gd name="T11" fmla="*/ 378565181 h 2313"/>
              <a:gd name="T12" fmla="*/ 625877244 w 2312"/>
              <a:gd name="T13" fmla="*/ 112702431 h 2313"/>
              <a:gd name="T14" fmla="*/ 481666083 w 2312"/>
              <a:gd name="T15" fmla="*/ 193617224 h 2313"/>
              <a:gd name="T16" fmla="*/ 618186087 w 2312"/>
              <a:gd name="T17" fmla="*/ 490304797 h 2313"/>
              <a:gd name="T18" fmla="*/ 522044659 w 2312"/>
              <a:gd name="T19" fmla="*/ 587595308 h 2313"/>
              <a:gd name="T20" fmla="*/ 208626075 w 2312"/>
              <a:gd name="T21" fmla="*/ 474891895 h 2313"/>
              <a:gd name="T22" fmla="*/ 136520004 w 2312"/>
              <a:gd name="T23" fmla="*/ 595300777 h 2313"/>
              <a:gd name="T24" fmla="*/ 376872593 w 2312"/>
              <a:gd name="T25" fmla="*/ 804330904 h 2313"/>
              <a:gd name="T26" fmla="*/ 337454922 w 2312"/>
              <a:gd name="T27" fmla="*/ 965196692 h 2313"/>
              <a:gd name="T28" fmla="*/ 7691157 w 2312"/>
              <a:gd name="T29" fmla="*/ 989278861 h 2313"/>
              <a:gd name="T30" fmla="*/ 0 w 2312"/>
              <a:gd name="T31" fmla="*/ 1166520367 h 2313"/>
              <a:gd name="T32" fmla="*/ 337454922 w 2312"/>
              <a:gd name="T33" fmla="*/ 1214683724 h 2313"/>
              <a:gd name="T34" fmla="*/ 369181436 w 2312"/>
              <a:gd name="T35" fmla="*/ 1366881227 h 2313"/>
              <a:gd name="T36" fmla="*/ 120175804 w 2312"/>
              <a:gd name="T37" fmla="*/ 1592286089 h 2313"/>
              <a:gd name="T38" fmla="*/ 208626075 w 2312"/>
              <a:gd name="T39" fmla="*/ 1729070690 h 2313"/>
              <a:gd name="T40" fmla="*/ 489357240 w 2312"/>
              <a:gd name="T41" fmla="*/ 1599992541 h 2313"/>
              <a:gd name="T42" fmla="*/ 594150730 w 2312"/>
              <a:gd name="T43" fmla="*/ 1704988521 h 2313"/>
              <a:gd name="T44" fmla="*/ 448977684 w 2312"/>
              <a:gd name="T45" fmla="*/ 1969888455 h 2313"/>
              <a:gd name="T46" fmla="*/ 585497688 w 2312"/>
              <a:gd name="T47" fmla="*/ 2082590887 h 2313"/>
              <a:gd name="T48" fmla="*/ 834503319 w 2312"/>
              <a:gd name="T49" fmla="*/ 1841773121 h 2313"/>
              <a:gd name="T50" fmla="*/ 978714481 w 2312"/>
              <a:gd name="T51" fmla="*/ 1889936478 h 2313"/>
              <a:gd name="T52" fmla="*/ 1011401900 w 2312"/>
              <a:gd name="T53" fmla="*/ 2147483647 h 2313"/>
              <a:gd name="T54" fmla="*/ 1227719132 w 2312"/>
              <a:gd name="T55" fmla="*/ 2147483647 h 2313"/>
              <a:gd name="T56" fmla="*/ 1251754489 w 2312"/>
              <a:gd name="T57" fmla="*/ 1882231008 h 2313"/>
              <a:gd name="T58" fmla="*/ 1436345207 w 2312"/>
              <a:gd name="T59" fmla="*/ 1834066670 h 2313"/>
              <a:gd name="T60" fmla="*/ 1653623344 w 2312"/>
              <a:gd name="T61" fmla="*/ 2074884435 h 2313"/>
              <a:gd name="T62" fmla="*/ 1797835486 w 2312"/>
              <a:gd name="T63" fmla="*/ 1986264173 h 2313"/>
              <a:gd name="T64" fmla="*/ 1653623344 w 2312"/>
              <a:gd name="T65" fmla="*/ 1697283051 h 2313"/>
              <a:gd name="T66" fmla="*/ 1749764772 w 2312"/>
              <a:gd name="T67" fmla="*/ 1575910371 h 2313"/>
              <a:gd name="T68" fmla="*/ 2038187094 w 2312"/>
              <a:gd name="T69" fmla="*/ 1712694972 h 2313"/>
              <a:gd name="T70" fmla="*/ 2126637365 w 2312"/>
              <a:gd name="T71" fmla="*/ 1560498451 h 2313"/>
              <a:gd name="T72" fmla="*/ 1862249419 w 2312"/>
              <a:gd name="T73" fmla="*/ 1366881227 h 2313"/>
              <a:gd name="T74" fmla="*/ 1893975933 w 2312"/>
              <a:gd name="T75" fmla="*/ 1198308987 h 2313"/>
              <a:gd name="T76" fmla="*/ 2147483647 w 2312"/>
              <a:gd name="T77" fmla="*/ 1166520367 h 2313"/>
              <a:gd name="T78" fmla="*/ 2147483647 w 2312"/>
              <a:gd name="T79" fmla="*/ 996985312 h 2313"/>
              <a:gd name="T80" fmla="*/ 1886284776 w 2312"/>
              <a:gd name="T81" fmla="*/ 948821955 h 2313"/>
              <a:gd name="T82" fmla="*/ 1853596376 w 2312"/>
              <a:gd name="T83" fmla="*/ 820706622 h 2313"/>
              <a:gd name="T84" fmla="*/ 2118945227 w 2312"/>
              <a:gd name="T85" fmla="*/ 635758664 h 2313"/>
              <a:gd name="T86" fmla="*/ 2030495937 w 2312"/>
              <a:gd name="T87" fmla="*/ 482598346 h 2313"/>
              <a:gd name="T88" fmla="*/ 1733420572 w 2312"/>
              <a:gd name="T89" fmla="*/ 603007228 h 2313"/>
              <a:gd name="T90" fmla="*/ 1637280125 w 2312"/>
              <a:gd name="T91" fmla="*/ 506680515 h 2313"/>
              <a:gd name="T92" fmla="*/ 1789182443 w 2312"/>
              <a:gd name="T93" fmla="*/ 225404863 h 2313"/>
              <a:gd name="T94" fmla="*/ 1644971282 w 2312"/>
              <a:gd name="T95" fmla="*/ 136784601 h 2313"/>
              <a:gd name="T96" fmla="*/ 1412309850 w 2312"/>
              <a:gd name="T97" fmla="*/ 369895915 h 231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12" h="2313">
                <a:moveTo>
                  <a:pt x="1469" y="384"/>
                </a:moveTo>
                <a:lnTo>
                  <a:pt x="1285" y="342"/>
                </a:lnTo>
                <a:lnTo>
                  <a:pt x="1260" y="0"/>
                </a:lnTo>
                <a:lnTo>
                  <a:pt x="1035" y="17"/>
                </a:lnTo>
                <a:lnTo>
                  <a:pt x="1018" y="342"/>
                </a:lnTo>
                <a:lnTo>
                  <a:pt x="868" y="393"/>
                </a:lnTo>
                <a:lnTo>
                  <a:pt x="651" y="117"/>
                </a:lnTo>
                <a:lnTo>
                  <a:pt x="501" y="201"/>
                </a:lnTo>
                <a:lnTo>
                  <a:pt x="643" y="509"/>
                </a:lnTo>
                <a:lnTo>
                  <a:pt x="543" y="610"/>
                </a:lnTo>
                <a:lnTo>
                  <a:pt x="217" y="493"/>
                </a:lnTo>
                <a:lnTo>
                  <a:pt x="142" y="618"/>
                </a:lnTo>
                <a:lnTo>
                  <a:pt x="392" y="835"/>
                </a:lnTo>
                <a:lnTo>
                  <a:pt x="351" y="1002"/>
                </a:lnTo>
                <a:lnTo>
                  <a:pt x="8" y="1027"/>
                </a:lnTo>
                <a:lnTo>
                  <a:pt x="0" y="1211"/>
                </a:lnTo>
                <a:lnTo>
                  <a:pt x="351" y="1261"/>
                </a:lnTo>
                <a:lnTo>
                  <a:pt x="384" y="1419"/>
                </a:lnTo>
                <a:lnTo>
                  <a:pt x="125" y="1653"/>
                </a:lnTo>
                <a:lnTo>
                  <a:pt x="217" y="1795"/>
                </a:lnTo>
                <a:lnTo>
                  <a:pt x="509" y="1661"/>
                </a:lnTo>
                <a:lnTo>
                  <a:pt x="618" y="1770"/>
                </a:lnTo>
                <a:lnTo>
                  <a:pt x="467" y="2045"/>
                </a:lnTo>
                <a:lnTo>
                  <a:pt x="609" y="2162"/>
                </a:lnTo>
                <a:lnTo>
                  <a:pt x="868" y="1912"/>
                </a:lnTo>
                <a:lnTo>
                  <a:pt x="1018" y="1962"/>
                </a:lnTo>
                <a:lnTo>
                  <a:pt x="1052" y="2304"/>
                </a:lnTo>
                <a:lnTo>
                  <a:pt x="1277" y="2313"/>
                </a:lnTo>
                <a:lnTo>
                  <a:pt x="1302" y="1954"/>
                </a:lnTo>
                <a:lnTo>
                  <a:pt x="1494" y="1904"/>
                </a:lnTo>
                <a:lnTo>
                  <a:pt x="1720" y="2154"/>
                </a:lnTo>
                <a:lnTo>
                  <a:pt x="1870" y="2062"/>
                </a:lnTo>
                <a:lnTo>
                  <a:pt x="1720" y="1762"/>
                </a:lnTo>
                <a:lnTo>
                  <a:pt x="1820" y="1636"/>
                </a:lnTo>
                <a:lnTo>
                  <a:pt x="2120" y="1778"/>
                </a:lnTo>
                <a:lnTo>
                  <a:pt x="2212" y="1620"/>
                </a:lnTo>
                <a:lnTo>
                  <a:pt x="1937" y="1419"/>
                </a:lnTo>
                <a:lnTo>
                  <a:pt x="1970" y="1244"/>
                </a:lnTo>
                <a:lnTo>
                  <a:pt x="2312" y="1211"/>
                </a:lnTo>
                <a:lnTo>
                  <a:pt x="2304" y="1035"/>
                </a:lnTo>
                <a:lnTo>
                  <a:pt x="1962" y="985"/>
                </a:lnTo>
                <a:lnTo>
                  <a:pt x="1928" y="852"/>
                </a:lnTo>
                <a:lnTo>
                  <a:pt x="2204" y="660"/>
                </a:lnTo>
                <a:lnTo>
                  <a:pt x="2112" y="501"/>
                </a:lnTo>
                <a:lnTo>
                  <a:pt x="1803" y="626"/>
                </a:lnTo>
                <a:lnTo>
                  <a:pt x="1703" y="526"/>
                </a:lnTo>
                <a:lnTo>
                  <a:pt x="1861" y="234"/>
                </a:lnTo>
                <a:lnTo>
                  <a:pt x="1711" y="142"/>
                </a:lnTo>
                <a:lnTo>
                  <a:pt x="1469" y="384"/>
                </a:lnTo>
                <a:close/>
              </a:path>
            </a:pathLst>
          </a:custGeom>
          <a:gradFill rotWithShape="0">
            <a:gsLst>
              <a:gs pos="0">
                <a:schemeClr val="bg2"/>
              </a:gs>
              <a:gs pos="100000">
                <a:schemeClr val="bg1"/>
              </a:gs>
            </a:gsLst>
            <a:lin ang="189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sz="2400"/>
          </a:p>
        </p:txBody>
      </p:sp>
      <p:sp>
        <p:nvSpPr>
          <p:cNvPr id="1029" name="Freeform 5">
            <a:extLst>
              <a:ext uri="{FF2B5EF4-FFF2-40B4-BE49-F238E27FC236}">
                <a16:creationId xmlns:a16="http://schemas.microsoft.com/office/drawing/2014/main" id="{1857AE10-BF4E-60B8-1D76-38C3A10ED19A}"/>
              </a:ext>
            </a:extLst>
          </p:cNvPr>
          <p:cNvSpPr>
            <a:spLocks/>
          </p:cNvSpPr>
          <p:nvPr/>
        </p:nvSpPr>
        <p:spPr bwMode="hidden">
          <a:xfrm>
            <a:off x="3376084" y="1270000"/>
            <a:ext cx="4893733" cy="3671888"/>
          </a:xfrm>
          <a:custGeom>
            <a:avLst/>
            <a:gdLst>
              <a:gd name="T0" fmla="*/ 2147483647 w 2312"/>
              <a:gd name="T1" fmla="*/ 967740132 h 2313"/>
              <a:gd name="T2" fmla="*/ 2147483647 w 2312"/>
              <a:gd name="T3" fmla="*/ 861893555 h 2313"/>
              <a:gd name="T4" fmla="*/ 2147483647 w 2312"/>
              <a:gd name="T5" fmla="*/ 0 h 2313"/>
              <a:gd name="T6" fmla="*/ 2147483647 w 2312"/>
              <a:gd name="T7" fmla="*/ 42843456 h 2313"/>
              <a:gd name="T8" fmla="*/ 2147483647 w 2312"/>
              <a:gd name="T9" fmla="*/ 861893555 h 2313"/>
              <a:gd name="T10" fmla="*/ 2147483647 w 2312"/>
              <a:gd name="T11" fmla="*/ 990422335 h 2313"/>
              <a:gd name="T12" fmla="*/ 1640622513 w 2312"/>
              <a:gd name="T13" fmla="*/ 294859115 h 2313"/>
              <a:gd name="T14" fmla="*/ 1262599075 w 2312"/>
              <a:gd name="T15" fmla="*/ 506552269 h 2313"/>
              <a:gd name="T16" fmla="*/ 1620461263 w 2312"/>
              <a:gd name="T17" fmla="*/ 1282760500 h 2313"/>
              <a:gd name="T18" fmla="*/ 1368445638 w 2312"/>
              <a:gd name="T19" fmla="*/ 1537295522 h 2313"/>
              <a:gd name="T20" fmla="*/ 546874700 w 2312"/>
              <a:gd name="T21" fmla="*/ 1242437994 h 2313"/>
              <a:gd name="T22" fmla="*/ 357862188 w 2312"/>
              <a:gd name="T23" fmla="*/ 1557456775 h 2313"/>
              <a:gd name="T24" fmla="*/ 987901250 w 2312"/>
              <a:gd name="T25" fmla="*/ 2104331549 h 2313"/>
              <a:gd name="T26" fmla="*/ 884575638 w 2312"/>
              <a:gd name="T27" fmla="*/ 2147483647 h 2313"/>
              <a:gd name="T28" fmla="*/ 20161250 w 2312"/>
              <a:gd name="T29" fmla="*/ 2147483647 h 2313"/>
              <a:gd name="T30" fmla="*/ 0 w 2312"/>
              <a:gd name="T31" fmla="*/ 2147483647 h 2313"/>
              <a:gd name="T32" fmla="*/ 884575638 w 2312"/>
              <a:gd name="T33" fmla="*/ 2147483647 h 2313"/>
              <a:gd name="T34" fmla="*/ 967740000 w 2312"/>
              <a:gd name="T35" fmla="*/ 2147483647 h 2313"/>
              <a:gd name="T36" fmla="*/ 315020325 w 2312"/>
              <a:gd name="T37" fmla="*/ 2147483647 h 2313"/>
              <a:gd name="T38" fmla="*/ 546874700 w 2312"/>
              <a:gd name="T39" fmla="*/ 2147483647 h 2313"/>
              <a:gd name="T40" fmla="*/ 1282760325 w 2312"/>
              <a:gd name="T41" fmla="*/ 2147483647 h 2313"/>
              <a:gd name="T42" fmla="*/ 1557456563 w 2312"/>
              <a:gd name="T43" fmla="*/ 2147483647 h 2313"/>
              <a:gd name="T44" fmla="*/ 1176913763 w 2312"/>
              <a:gd name="T45" fmla="*/ 2147483647 h 2313"/>
              <a:gd name="T46" fmla="*/ 1534775950 w 2312"/>
              <a:gd name="T47" fmla="*/ 2147483647 h 2313"/>
              <a:gd name="T48" fmla="*/ 2147483647 w 2312"/>
              <a:gd name="T49" fmla="*/ 2147483647 h 2313"/>
              <a:gd name="T50" fmla="*/ 2147483647 w 2312"/>
              <a:gd name="T51" fmla="*/ 2147483647 h 2313"/>
              <a:gd name="T52" fmla="*/ 2147483647 w 2312"/>
              <a:gd name="T53" fmla="*/ 2147483647 h 2313"/>
              <a:gd name="T54" fmla="*/ 2147483647 w 2312"/>
              <a:gd name="T55" fmla="*/ 2147483647 h 2313"/>
              <a:gd name="T56" fmla="*/ 2147483647 w 2312"/>
              <a:gd name="T57" fmla="*/ 2147483647 h 2313"/>
              <a:gd name="T58" fmla="*/ 2147483647 w 2312"/>
              <a:gd name="T59" fmla="*/ 2147483647 h 2313"/>
              <a:gd name="T60" fmla="*/ 2147483647 w 2312"/>
              <a:gd name="T61" fmla="*/ 2147483647 h 2313"/>
              <a:gd name="T62" fmla="*/ 2147483647 w 2312"/>
              <a:gd name="T63" fmla="*/ 2147483647 h 2313"/>
              <a:gd name="T64" fmla="*/ 2147483647 w 2312"/>
              <a:gd name="T65" fmla="*/ 2147483647 h 2313"/>
              <a:gd name="T66" fmla="*/ 2147483647 w 2312"/>
              <a:gd name="T67" fmla="*/ 2147483647 h 2313"/>
              <a:gd name="T68" fmla="*/ 2147483647 w 2312"/>
              <a:gd name="T69" fmla="*/ 2147483647 h 2313"/>
              <a:gd name="T70" fmla="*/ 2147483647 w 2312"/>
              <a:gd name="T71" fmla="*/ 2147483647 h 2313"/>
              <a:gd name="T72" fmla="*/ 2147483647 w 2312"/>
              <a:gd name="T73" fmla="*/ 2147483647 h 2313"/>
              <a:gd name="T74" fmla="*/ 2147483647 w 2312"/>
              <a:gd name="T75" fmla="*/ 2147483647 h 2313"/>
              <a:gd name="T76" fmla="*/ 2147483647 w 2312"/>
              <a:gd name="T77" fmla="*/ 2147483647 h 2313"/>
              <a:gd name="T78" fmla="*/ 2147483647 w 2312"/>
              <a:gd name="T79" fmla="*/ 2147483647 h 2313"/>
              <a:gd name="T80" fmla="*/ 2147483647 w 2312"/>
              <a:gd name="T81" fmla="*/ 2147483647 h 2313"/>
              <a:gd name="T82" fmla="*/ 2147483647 w 2312"/>
              <a:gd name="T83" fmla="*/ 2147173417 h 2313"/>
              <a:gd name="T84" fmla="*/ 2147483647 w 2312"/>
              <a:gd name="T85" fmla="*/ 1663303351 h 2313"/>
              <a:gd name="T86" fmla="*/ 2147483647 w 2312"/>
              <a:gd name="T87" fmla="*/ 1262599247 h 2313"/>
              <a:gd name="T88" fmla="*/ 2147483647 w 2312"/>
              <a:gd name="T89" fmla="*/ 1577618027 h 2313"/>
              <a:gd name="T90" fmla="*/ 2147483647 w 2312"/>
              <a:gd name="T91" fmla="*/ 1325602368 h 2313"/>
              <a:gd name="T92" fmla="*/ 2147483647 w 2312"/>
              <a:gd name="T93" fmla="*/ 589716643 h 2313"/>
              <a:gd name="T94" fmla="*/ 2147483647 w 2312"/>
              <a:gd name="T95" fmla="*/ 357862236 h 2313"/>
              <a:gd name="T96" fmla="*/ 2147483647 w 2312"/>
              <a:gd name="T97" fmla="*/ 967740132 h 231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12" h="2313">
                <a:moveTo>
                  <a:pt x="1469" y="384"/>
                </a:moveTo>
                <a:lnTo>
                  <a:pt x="1285" y="342"/>
                </a:lnTo>
                <a:lnTo>
                  <a:pt x="1260" y="0"/>
                </a:lnTo>
                <a:lnTo>
                  <a:pt x="1035" y="17"/>
                </a:lnTo>
                <a:lnTo>
                  <a:pt x="1018" y="342"/>
                </a:lnTo>
                <a:lnTo>
                  <a:pt x="868" y="393"/>
                </a:lnTo>
                <a:lnTo>
                  <a:pt x="651" y="117"/>
                </a:lnTo>
                <a:lnTo>
                  <a:pt x="501" y="201"/>
                </a:lnTo>
                <a:lnTo>
                  <a:pt x="643" y="509"/>
                </a:lnTo>
                <a:lnTo>
                  <a:pt x="543" y="610"/>
                </a:lnTo>
                <a:lnTo>
                  <a:pt x="217" y="493"/>
                </a:lnTo>
                <a:lnTo>
                  <a:pt x="142" y="618"/>
                </a:lnTo>
                <a:lnTo>
                  <a:pt x="392" y="835"/>
                </a:lnTo>
                <a:lnTo>
                  <a:pt x="351" y="1002"/>
                </a:lnTo>
                <a:lnTo>
                  <a:pt x="8" y="1027"/>
                </a:lnTo>
                <a:lnTo>
                  <a:pt x="0" y="1211"/>
                </a:lnTo>
                <a:lnTo>
                  <a:pt x="351" y="1261"/>
                </a:lnTo>
                <a:lnTo>
                  <a:pt x="384" y="1419"/>
                </a:lnTo>
                <a:lnTo>
                  <a:pt x="125" y="1653"/>
                </a:lnTo>
                <a:lnTo>
                  <a:pt x="217" y="1795"/>
                </a:lnTo>
                <a:lnTo>
                  <a:pt x="509" y="1661"/>
                </a:lnTo>
                <a:lnTo>
                  <a:pt x="618" y="1770"/>
                </a:lnTo>
                <a:lnTo>
                  <a:pt x="467" y="2045"/>
                </a:lnTo>
                <a:lnTo>
                  <a:pt x="609" y="2162"/>
                </a:lnTo>
                <a:lnTo>
                  <a:pt x="868" y="1912"/>
                </a:lnTo>
                <a:lnTo>
                  <a:pt x="1018" y="1962"/>
                </a:lnTo>
                <a:lnTo>
                  <a:pt x="1052" y="2304"/>
                </a:lnTo>
                <a:lnTo>
                  <a:pt x="1277" y="2313"/>
                </a:lnTo>
                <a:lnTo>
                  <a:pt x="1302" y="1954"/>
                </a:lnTo>
                <a:lnTo>
                  <a:pt x="1494" y="1904"/>
                </a:lnTo>
                <a:lnTo>
                  <a:pt x="1720" y="2154"/>
                </a:lnTo>
                <a:lnTo>
                  <a:pt x="1870" y="2062"/>
                </a:lnTo>
                <a:lnTo>
                  <a:pt x="1720" y="1762"/>
                </a:lnTo>
                <a:lnTo>
                  <a:pt x="1820" y="1636"/>
                </a:lnTo>
                <a:lnTo>
                  <a:pt x="2120" y="1778"/>
                </a:lnTo>
                <a:lnTo>
                  <a:pt x="2212" y="1620"/>
                </a:lnTo>
                <a:lnTo>
                  <a:pt x="1937" y="1419"/>
                </a:lnTo>
                <a:lnTo>
                  <a:pt x="1970" y="1244"/>
                </a:lnTo>
                <a:lnTo>
                  <a:pt x="2312" y="1211"/>
                </a:lnTo>
                <a:lnTo>
                  <a:pt x="2304" y="1035"/>
                </a:lnTo>
                <a:lnTo>
                  <a:pt x="1962" y="985"/>
                </a:lnTo>
                <a:lnTo>
                  <a:pt x="1928" y="852"/>
                </a:lnTo>
                <a:lnTo>
                  <a:pt x="2204" y="660"/>
                </a:lnTo>
                <a:lnTo>
                  <a:pt x="2112" y="501"/>
                </a:lnTo>
                <a:lnTo>
                  <a:pt x="1803" y="626"/>
                </a:lnTo>
                <a:lnTo>
                  <a:pt x="1703" y="526"/>
                </a:lnTo>
                <a:lnTo>
                  <a:pt x="1861" y="234"/>
                </a:lnTo>
                <a:lnTo>
                  <a:pt x="1711" y="142"/>
                </a:lnTo>
                <a:lnTo>
                  <a:pt x="1469" y="384"/>
                </a:lnTo>
                <a:close/>
              </a:path>
            </a:pathLst>
          </a:custGeom>
          <a:gradFill rotWithShape="0">
            <a:gsLst>
              <a:gs pos="0">
                <a:schemeClr val="bg1"/>
              </a:gs>
              <a:gs pos="100000">
                <a:schemeClr val="bg2"/>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sz="2400"/>
          </a:p>
        </p:txBody>
      </p:sp>
      <p:sp>
        <p:nvSpPr>
          <p:cNvPr id="1030" name="Freeform 6">
            <a:extLst>
              <a:ext uri="{FF2B5EF4-FFF2-40B4-BE49-F238E27FC236}">
                <a16:creationId xmlns:a16="http://schemas.microsoft.com/office/drawing/2014/main" id="{E698F58B-A308-B4B8-90FE-1DC328E70C93}"/>
              </a:ext>
            </a:extLst>
          </p:cNvPr>
          <p:cNvSpPr>
            <a:spLocks/>
          </p:cNvSpPr>
          <p:nvPr/>
        </p:nvSpPr>
        <p:spPr bwMode="hidden">
          <a:xfrm>
            <a:off x="4233" y="4797425"/>
            <a:ext cx="4557184" cy="2097088"/>
          </a:xfrm>
          <a:custGeom>
            <a:avLst/>
            <a:gdLst>
              <a:gd name="T0" fmla="*/ 2147483647 w 2153"/>
              <a:gd name="T1" fmla="*/ 902216153 h 1321"/>
              <a:gd name="T2" fmla="*/ 2147483647 w 2153"/>
              <a:gd name="T3" fmla="*/ 801409879 h 1321"/>
              <a:gd name="T4" fmla="*/ 2147483647 w 2153"/>
              <a:gd name="T5" fmla="*/ 0 h 1321"/>
              <a:gd name="T6" fmla="*/ 2147483647 w 2153"/>
              <a:gd name="T7" fmla="*/ 40322510 h 1321"/>
              <a:gd name="T8" fmla="*/ 2147483647 w 2153"/>
              <a:gd name="T9" fmla="*/ 801409879 h 1321"/>
              <a:gd name="T10" fmla="*/ 2036286548 w 2153"/>
              <a:gd name="T11" fmla="*/ 922377407 h 1321"/>
              <a:gd name="T12" fmla="*/ 1527214911 w 2153"/>
              <a:gd name="T13" fmla="*/ 274697890 h 1321"/>
              <a:gd name="T14" fmla="*/ 1176913935 w 2153"/>
              <a:gd name="T15" fmla="*/ 471270125 h 1321"/>
              <a:gd name="T16" fmla="*/ 1509574608 w 2153"/>
              <a:gd name="T17" fmla="*/ 1194554347 h 1321"/>
              <a:gd name="T18" fmla="*/ 1275199249 w 2153"/>
              <a:gd name="T19" fmla="*/ 1431449091 h 1321"/>
              <a:gd name="T20" fmla="*/ 509071637 w 2153"/>
              <a:gd name="T21" fmla="*/ 1156752788 h 1321"/>
              <a:gd name="T22" fmla="*/ 332660674 w 2153"/>
              <a:gd name="T23" fmla="*/ 1451610346 h 1321"/>
              <a:gd name="T24" fmla="*/ 919857960 w 2153"/>
              <a:gd name="T25" fmla="*/ 1960682030 h 1321"/>
              <a:gd name="T26" fmla="*/ 824092008 w 2153"/>
              <a:gd name="T27" fmla="*/ 2147483647 h 1321"/>
              <a:gd name="T28" fmla="*/ 17641890 w 2153"/>
              <a:gd name="T29" fmla="*/ 2147483647 h 1321"/>
              <a:gd name="T30" fmla="*/ 0 w 2153"/>
              <a:gd name="T31" fmla="*/ 2147483647 h 1321"/>
              <a:gd name="T32" fmla="*/ 824092008 w 2153"/>
              <a:gd name="T33" fmla="*/ 2147483647 h 1321"/>
              <a:gd name="T34" fmla="*/ 902216069 w 2153"/>
              <a:gd name="T35" fmla="*/ 2147483647 h 1321"/>
              <a:gd name="T36" fmla="*/ 2147483647 w 2153"/>
              <a:gd name="T37" fmla="*/ 2147483647 h 1321"/>
              <a:gd name="T38" fmla="*/ 2147483647 w 2153"/>
              <a:gd name="T39" fmla="*/ 2147483647 h 1321"/>
              <a:gd name="T40" fmla="*/ 2147483647 w 2153"/>
              <a:gd name="T41" fmla="*/ 2147483647 h 1321"/>
              <a:gd name="T42" fmla="*/ 2147483647 w 2153"/>
              <a:gd name="T43" fmla="*/ 2147483647 h 1321"/>
              <a:gd name="T44" fmla="*/ 2147483647 w 2153"/>
              <a:gd name="T45" fmla="*/ 2147483647 h 1321"/>
              <a:gd name="T46" fmla="*/ 2147483647 w 2153"/>
              <a:gd name="T47" fmla="*/ 1998485176 h 1321"/>
              <a:gd name="T48" fmla="*/ 2147483647 w 2153"/>
              <a:gd name="T49" fmla="*/ 1549897257 h 1321"/>
              <a:gd name="T50" fmla="*/ 2147483647 w 2153"/>
              <a:gd name="T51" fmla="*/ 1176914043 h 1321"/>
              <a:gd name="T52" fmla="*/ 2147483647 w 2153"/>
              <a:gd name="T53" fmla="*/ 1469252238 h 1321"/>
              <a:gd name="T54" fmla="*/ 2147483647 w 2153"/>
              <a:gd name="T55" fmla="*/ 1234876857 h 1321"/>
              <a:gd name="T56" fmla="*/ 2147483647 w 2153"/>
              <a:gd name="T57" fmla="*/ 549394193 h 1321"/>
              <a:gd name="T58" fmla="*/ 2147483647 w 2153"/>
              <a:gd name="T59" fmla="*/ 332660704 h 1321"/>
              <a:gd name="T60" fmla="*/ 2147483647 w 2153"/>
              <a:gd name="T61" fmla="*/ 902216153 h 132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53" h="1321">
                <a:moveTo>
                  <a:pt x="1368" y="358"/>
                </a:moveTo>
                <a:lnTo>
                  <a:pt x="1197" y="318"/>
                </a:lnTo>
                <a:lnTo>
                  <a:pt x="1173" y="0"/>
                </a:lnTo>
                <a:lnTo>
                  <a:pt x="964" y="16"/>
                </a:lnTo>
                <a:lnTo>
                  <a:pt x="948" y="318"/>
                </a:lnTo>
                <a:lnTo>
                  <a:pt x="808" y="366"/>
                </a:lnTo>
                <a:lnTo>
                  <a:pt x="606" y="109"/>
                </a:lnTo>
                <a:lnTo>
                  <a:pt x="467" y="187"/>
                </a:lnTo>
                <a:lnTo>
                  <a:pt x="599" y="474"/>
                </a:lnTo>
                <a:lnTo>
                  <a:pt x="506" y="568"/>
                </a:lnTo>
                <a:lnTo>
                  <a:pt x="202" y="459"/>
                </a:lnTo>
                <a:lnTo>
                  <a:pt x="132" y="576"/>
                </a:lnTo>
                <a:lnTo>
                  <a:pt x="365" y="778"/>
                </a:lnTo>
                <a:lnTo>
                  <a:pt x="327" y="933"/>
                </a:lnTo>
                <a:lnTo>
                  <a:pt x="7" y="956"/>
                </a:lnTo>
                <a:lnTo>
                  <a:pt x="0" y="1128"/>
                </a:lnTo>
                <a:lnTo>
                  <a:pt x="327" y="1174"/>
                </a:lnTo>
                <a:lnTo>
                  <a:pt x="358" y="1321"/>
                </a:lnTo>
                <a:lnTo>
                  <a:pt x="1804" y="1321"/>
                </a:lnTo>
                <a:lnTo>
                  <a:pt x="1835" y="1158"/>
                </a:lnTo>
                <a:lnTo>
                  <a:pt x="2153" y="1128"/>
                </a:lnTo>
                <a:lnTo>
                  <a:pt x="2146" y="964"/>
                </a:lnTo>
                <a:lnTo>
                  <a:pt x="1827" y="917"/>
                </a:lnTo>
                <a:lnTo>
                  <a:pt x="1795" y="793"/>
                </a:lnTo>
                <a:lnTo>
                  <a:pt x="2052" y="615"/>
                </a:lnTo>
                <a:lnTo>
                  <a:pt x="1967" y="467"/>
                </a:lnTo>
                <a:lnTo>
                  <a:pt x="1679" y="583"/>
                </a:lnTo>
                <a:lnTo>
                  <a:pt x="1586" y="490"/>
                </a:lnTo>
                <a:lnTo>
                  <a:pt x="1733" y="218"/>
                </a:lnTo>
                <a:lnTo>
                  <a:pt x="1593" y="132"/>
                </a:lnTo>
                <a:lnTo>
                  <a:pt x="1368" y="358"/>
                </a:lnTo>
                <a:close/>
              </a:path>
            </a:pathLst>
          </a:custGeom>
          <a:solidFill>
            <a:schemeClr val="bg1">
              <a:alpha val="50195"/>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sz="2400"/>
          </a:p>
        </p:txBody>
      </p:sp>
      <p:sp>
        <p:nvSpPr>
          <p:cNvPr id="1031" name="Freeform 7">
            <a:extLst>
              <a:ext uri="{FF2B5EF4-FFF2-40B4-BE49-F238E27FC236}">
                <a16:creationId xmlns:a16="http://schemas.microsoft.com/office/drawing/2014/main" id="{CC703FAC-F0FC-0FE0-B5FF-87BEB1B2743A}"/>
              </a:ext>
            </a:extLst>
          </p:cNvPr>
          <p:cNvSpPr>
            <a:spLocks/>
          </p:cNvSpPr>
          <p:nvPr/>
        </p:nvSpPr>
        <p:spPr bwMode="hidden">
          <a:xfrm>
            <a:off x="5992285" y="4425951"/>
            <a:ext cx="3018367" cy="2263775"/>
          </a:xfrm>
          <a:custGeom>
            <a:avLst/>
            <a:gdLst>
              <a:gd name="T0" fmla="*/ 1408356897 w 2312"/>
              <a:gd name="T1" fmla="*/ 367829672 h 2313"/>
              <a:gd name="T2" fmla="*/ 1231952817 w 2312"/>
              <a:gd name="T3" fmla="*/ 327598485 h 2313"/>
              <a:gd name="T4" fmla="*/ 1207984414 w 2312"/>
              <a:gd name="T5" fmla="*/ 0 h 2313"/>
              <a:gd name="T6" fmla="*/ 992272702 w 2312"/>
              <a:gd name="T7" fmla="*/ 16283912 h 2313"/>
              <a:gd name="T8" fmla="*/ 975974893 w 2312"/>
              <a:gd name="T9" fmla="*/ 327598485 h 2313"/>
              <a:gd name="T10" fmla="*/ 832167411 w 2312"/>
              <a:gd name="T11" fmla="*/ 376450221 h 2313"/>
              <a:gd name="T12" fmla="*/ 624125313 w 2312"/>
              <a:gd name="T13" fmla="*/ 112073011 h 2313"/>
              <a:gd name="T14" fmla="*/ 480317831 w 2312"/>
              <a:gd name="T15" fmla="*/ 192535385 h 2313"/>
              <a:gd name="T16" fmla="*/ 616455698 w 2312"/>
              <a:gd name="T17" fmla="*/ 487566046 h 2313"/>
              <a:gd name="T18" fmla="*/ 520584044 w 2312"/>
              <a:gd name="T19" fmla="*/ 584312332 h 2313"/>
              <a:gd name="T20" fmla="*/ 208042097 w 2312"/>
              <a:gd name="T21" fmla="*/ 472239320 h 2313"/>
              <a:gd name="T22" fmla="*/ 136137867 w 2312"/>
              <a:gd name="T23" fmla="*/ 591975694 h 2313"/>
              <a:gd name="T24" fmla="*/ 375817003 w 2312"/>
              <a:gd name="T25" fmla="*/ 799837805 h 2313"/>
              <a:gd name="T26" fmla="*/ 336510350 w 2312"/>
              <a:gd name="T27" fmla="*/ 959805366 h 2313"/>
              <a:gd name="T28" fmla="*/ 7669615 w 2312"/>
              <a:gd name="T29" fmla="*/ 983752641 h 2313"/>
              <a:gd name="T30" fmla="*/ 0 w 2312"/>
              <a:gd name="T31" fmla="*/ 1160004114 h 2313"/>
              <a:gd name="T32" fmla="*/ 336510350 w 2312"/>
              <a:gd name="T33" fmla="*/ 1207898664 h 2313"/>
              <a:gd name="T34" fmla="*/ 368147389 w 2312"/>
              <a:gd name="T35" fmla="*/ 1359244697 h 2313"/>
              <a:gd name="T36" fmla="*/ 119840058 w 2312"/>
              <a:gd name="T37" fmla="*/ 1583390720 h 2313"/>
              <a:gd name="T38" fmla="*/ 208042097 w 2312"/>
              <a:gd name="T39" fmla="*/ 1719411006 h 2313"/>
              <a:gd name="T40" fmla="*/ 487987446 w 2312"/>
              <a:gd name="T41" fmla="*/ 1591054082 h 2313"/>
              <a:gd name="T42" fmla="*/ 592487295 w 2312"/>
              <a:gd name="T43" fmla="*/ 1695463731 h 2313"/>
              <a:gd name="T44" fmla="*/ 447721234 w 2312"/>
              <a:gd name="T45" fmla="*/ 1958883754 h 2313"/>
              <a:gd name="T46" fmla="*/ 583859101 w 2312"/>
              <a:gd name="T47" fmla="*/ 2070956765 h 2313"/>
              <a:gd name="T48" fmla="*/ 832167411 w 2312"/>
              <a:gd name="T49" fmla="*/ 1831484017 h 2313"/>
              <a:gd name="T50" fmla="*/ 975974893 w 2312"/>
              <a:gd name="T51" fmla="*/ 1879378567 h 2313"/>
              <a:gd name="T52" fmla="*/ 1008571490 w 2312"/>
              <a:gd name="T53" fmla="*/ 2147483647 h 2313"/>
              <a:gd name="T54" fmla="*/ 1224283202 w 2312"/>
              <a:gd name="T55" fmla="*/ 2147483647 h 2313"/>
              <a:gd name="T56" fmla="*/ 1248250627 w 2312"/>
              <a:gd name="T57" fmla="*/ 1871715204 h 2313"/>
              <a:gd name="T58" fmla="*/ 1432324321 w 2312"/>
              <a:gd name="T59" fmla="*/ 1823820654 h 2313"/>
              <a:gd name="T60" fmla="*/ 1648994613 w 2312"/>
              <a:gd name="T61" fmla="*/ 2063293403 h 2313"/>
              <a:gd name="T62" fmla="*/ 1792802094 w 2312"/>
              <a:gd name="T63" fmla="*/ 1975167666 h 2313"/>
              <a:gd name="T64" fmla="*/ 1648994613 w 2312"/>
              <a:gd name="T65" fmla="*/ 1687800368 h 2313"/>
              <a:gd name="T66" fmla="*/ 1744866267 w 2312"/>
              <a:gd name="T67" fmla="*/ 1567106808 h 2313"/>
              <a:gd name="T68" fmla="*/ 2032482210 w 2312"/>
              <a:gd name="T69" fmla="*/ 1703127094 h 2313"/>
              <a:gd name="T70" fmla="*/ 2120684250 w 2312"/>
              <a:gd name="T71" fmla="*/ 1551780082 h 2313"/>
              <a:gd name="T72" fmla="*/ 1857036710 w 2312"/>
              <a:gd name="T73" fmla="*/ 1359244697 h 2313"/>
              <a:gd name="T74" fmla="*/ 1888674728 w 2312"/>
              <a:gd name="T75" fmla="*/ 1191613773 h 2313"/>
              <a:gd name="T76" fmla="*/ 2147483647 w 2312"/>
              <a:gd name="T77" fmla="*/ 1160004114 h 2313"/>
              <a:gd name="T78" fmla="*/ 2147483647 w 2312"/>
              <a:gd name="T79" fmla="*/ 991415025 h 2313"/>
              <a:gd name="T80" fmla="*/ 1881004134 w 2312"/>
              <a:gd name="T81" fmla="*/ 943520475 h 2313"/>
              <a:gd name="T82" fmla="*/ 1848408516 w 2312"/>
              <a:gd name="T83" fmla="*/ 816121717 h 2313"/>
              <a:gd name="T84" fmla="*/ 2113014635 w 2312"/>
              <a:gd name="T85" fmla="*/ 632206881 h 2313"/>
              <a:gd name="T86" fmla="*/ 2024812595 w 2312"/>
              <a:gd name="T87" fmla="*/ 479902683 h 2313"/>
              <a:gd name="T88" fmla="*/ 1728568458 w 2312"/>
              <a:gd name="T89" fmla="*/ 599639057 h 2313"/>
              <a:gd name="T90" fmla="*/ 1632696803 w 2312"/>
              <a:gd name="T91" fmla="*/ 503849958 h 2313"/>
              <a:gd name="T92" fmla="*/ 1784173900 w 2312"/>
              <a:gd name="T93" fmla="*/ 224146023 h 2313"/>
              <a:gd name="T94" fmla="*/ 1640366418 w 2312"/>
              <a:gd name="T95" fmla="*/ 136020286 h 2313"/>
              <a:gd name="T96" fmla="*/ 1408356897 w 2312"/>
              <a:gd name="T97" fmla="*/ 367829672 h 231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12" h="2313">
                <a:moveTo>
                  <a:pt x="1469" y="384"/>
                </a:moveTo>
                <a:lnTo>
                  <a:pt x="1285" y="342"/>
                </a:lnTo>
                <a:lnTo>
                  <a:pt x="1260" y="0"/>
                </a:lnTo>
                <a:lnTo>
                  <a:pt x="1035" y="17"/>
                </a:lnTo>
                <a:lnTo>
                  <a:pt x="1018" y="342"/>
                </a:lnTo>
                <a:lnTo>
                  <a:pt x="868" y="393"/>
                </a:lnTo>
                <a:lnTo>
                  <a:pt x="651" y="117"/>
                </a:lnTo>
                <a:lnTo>
                  <a:pt x="501" y="201"/>
                </a:lnTo>
                <a:lnTo>
                  <a:pt x="643" y="509"/>
                </a:lnTo>
                <a:lnTo>
                  <a:pt x="543" y="610"/>
                </a:lnTo>
                <a:lnTo>
                  <a:pt x="217" y="493"/>
                </a:lnTo>
                <a:lnTo>
                  <a:pt x="142" y="618"/>
                </a:lnTo>
                <a:lnTo>
                  <a:pt x="392" y="835"/>
                </a:lnTo>
                <a:lnTo>
                  <a:pt x="351" y="1002"/>
                </a:lnTo>
                <a:lnTo>
                  <a:pt x="8" y="1027"/>
                </a:lnTo>
                <a:lnTo>
                  <a:pt x="0" y="1211"/>
                </a:lnTo>
                <a:lnTo>
                  <a:pt x="351" y="1261"/>
                </a:lnTo>
                <a:lnTo>
                  <a:pt x="384" y="1419"/>
                </a:lnTo>
                <a:lnTo>
                  <a:pt x="125" y="1653"/>
                </a:lnTo>
                <a:lnTo>
                  <a:pt x="217" y="1795"/>
                </a:lnTo>
                <a:lnTo>
                  <a:pt x="509" y="1661"/>
                </a:lnTo>
                <a:lnTo>
                  <a:pt x="618" y="1770"/>
                </a:lnTo>
                <a:lnTo>
                  <a:pt x="467" y="2045"/>
                </a:lnTo>
                <a:lnTo>
                  <a:pt x="609" y="2162"/>
                </a:lnTo>
                <a:lnTo>
                  <a:pt x="868" y="1912"/>
                </a:lnTo>
                <a:lnTo>
                  <a:pt x="1018" y="1962"/>
                </a:lnTo>
                <a:lnTo>
                  <a:pt x="1052" y="2304"/>
                </a:lnTo>
                <a:lnTo>
                  <a:pt x="1277" y="2313"/>
                </a:lnTo>
                <a:lnTo>
                  <a:pt x="1302" y="1954"/>
                </a:lnTo>
                <a:lnTo>
                  <a:pt x="1494" y="1904"/>
                </a:lnTo>
                <a:lnTo>
                  <a:pt x="1720" y="2154"/>
                </a:lnTo>
                <a:lnTo>
                  <a:pt x="1870" y="2062"/>
                </a:lnTo>
                <a:lnTo>
                  <a:pt x="1720" y="1762"/>
                </a:lnTo>
                <a:lnTo>
                  <a:pt x="1820" y="1636"/>
                </a:lnTo>
                <a:lnTo>
                  <a:pt x="2120" y="1778"/>
                </a:lnTo>
                <a:lnTo>
                  <a:pt x="2212" y="1620"/>
                </a:lnTo>
                <a:lnTo>
                  <a:pt x="1937" y="1419"/>
                </a:lnTo>
                <a:lnTo>
                  <a:pt x="1970" y="1244"/>
                </a:lnTo>
                <a:lnTo>
                  <a:pt x="2312" y="1211"/>
                </a:lnTo>
                <a:lnTo>
                  <a:pt x="2304" y="1035"/>
                </a:lnTo>
                <a:lnTo>
                  <a:pt x="1962" y="985"/>
                </a:lnTo>
                <a:lnTo>
                  <a:pt x="1928" y="852"/>
                </a:lnTo>
                <a:lnTo>
                  <a:pt x="2204" y="660"/>
                </a:lnTo>
                <a:lnTo>
                  <a:pt x="2112" y="501"/>
                </a:lnTo>
                <a:lnTo>
                  <a:pt x="1803" y="626"/>
                </a:lnTo>
                <a:lnTo>
                  <a:pt x="1703" y="526"/>
                </a:lnTo>
                <a:lnTo>
                  <a:pt x="1861" y="234"/>
                </a:lnTo>
                <a:lnTo>
                  <a:pt x="1711" y="142"/>
                </a:lnTo>
                <a:lnTo>
                  <a:pt x="1469" y="384"/>
                </a:lnTo>
                <a:close/>
              </a:path>
            </a:pathLst>
          </a:custGeom>
          <a:gradFill rotWithShape="0">
            <a:gsLst>
              <a:gs pos="0">
                <a:schemeClr val="bg2"/>
              </a:gs>
              <a:gs pos="100000">
                <a:schemeClr val="bg1"/>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sz="2400"/>
          </a:p>
        </p:txBody>
      </p:sp>
      <p:sp>
        <p:nvSpPr>
          <p:cNvPr id="1032" name="Freeform 8">
            <a:extLst>
              <a:ext uri="{FF2B5EF4-FFF2-40B4-BE49-F238E27FC236}">
                <a16:creationId xmlns:a16="http://schemas.microsoft.com/office/drawing/2014/main" id="{650F2D6F-971E-2877-A57A-4A38DE5BAA43}"/>
              </a:ext>
            </a:extLst>
          </p:cNvPr>
          <p:cNvSpPr>
            <a:spLocks/>
          </p:cNvSpPr>
          <p:nvPr/>
        </p:nvSpPr>
        <p:spPr bwMode="hidden">
          <a:xfrm>
            <a:off x="7528985" y="487363"/>
            <a:ext cx="3905249" cy="2930525"/>
          </a:xfrm>
          <a:custGeom>
            <a:avLst/>
            <a:gdLst>
              <a:gd name="T0" fmla="*/ 2147483647 w 2312"/>
              <a:gd name="T1" fmla="*/ 616411164 h 2313"/>
              <a:gd name="T2" fmla="*/ 2062279490 w 2312"/>
              <a:gd name="T3" fmla="*/ 548991352 h 2313"/>
              <a:gd name="T4" fmla="*/ 2022157361 w 2312"/>
              <a:gd name="T5" fmla="*/ 0 h 2313"/>
              <a:gd name="T6" fmla="*/ 1661058194 w 2312"/>
              <a:gd name="T7" fmla="*/ 27289485 h 2313"/>
              <a:gd name="T8" fmla="*/ 1633774234 w 2312"/>
              <a:gd name="T9" fmla="*/ 548991352 h 2313"/>
              <a:gd name="T10" fmla="*/ 1393041456 w 2312"/>
              <a:gd name="T11" fmla="*/ 630858539 h 2313"/>
              <a:gd name="T12" fmla="*/ 1044781725 w 2312"/>
              <a:gd name="T13" fmla="*/ 187813331 h 2313"/>
              <a:gd name="T14" fmla="*/ 804047681 w 2312"/>
              <a:gd name="T15" fmla="*/ 322652956 h 2313"/>
              <a:gd name="T16" fmla="*/ 1031942289 w 2312"/>
              <a:gd name="T17" fmla="*/ 817066606 h 2313"/>
              <a:gd name="T18" fmla="*/ 871453771 w 2312"/>
              <a:gd name="T19" fmla="*/ 979195716 h 2313"/>
              <a:gd name="T20" fmla="*/ 348260997 w 2312"/>
              <a:gd name="T21" fmla="*/ 791382385 h 2313"/>
              <a:gd name="T22" fmla="*/ 227893342 w 2312"/>
              <a:gd name="T23" fmla="*/ 992037826 h 2313"/>
              <a:gd name="T24" fmla="*/ 629115905 w 2312"/>
              <a:gd name="T25" fmla="*/ 1340373736 h 2313"/>
              <a:gd name="T26" fmla="*/ 563314903 w 2312"/>
              <a:gd name="T27" fmla="*/ 1608448990 h 2313"/>
              <a:gd name="T28" fmla="*/ 12839436 w 2312"/>
              <a:gd name="T29" fmla="*/ 1648580585 h 2313"/>
              <a:gd name="T30" fmla="*/ 0 w 2312"/>
              <a:gd name="T31" fmla="*/ 1943944057 h 2313"/>
              <a:gd name="T32" fmla="*/ 563314903 w 2312"/>
              <a:gd name="T33" fmla="*/ 2024205980 h 2313"/>
              <a:gd name="T34" fmla="*/ 616276469 w 2312"/>
              <a:gd name="T35" fmla="*/ 2147483647 h 2313"/>
              <a:gd name="T36" fmla="*/ 200610648 w 2312"/>
              <a:gd name="T37" fmla="*/ 2147483647 h 2313"/>
              <a:gd name="T38" fmla="*/ 348260997 w 2312"/>
              <a:gd name="T39" fmla="*/ 2147483647 h 2313"/>
              <a:gd name="T40" fmla="*/ 816887117 w 2312"/>
              <a:gd name="T41" fmla="*/ 2147483647 h 2313"/>
              <a:gd name="T42" fmla="*/ 991820160 w 2312"/>
              <a:gd name="T43" fmla="*/ 2147483647 h 2313"/>
              <a:gd name="T44" fmla="*/ 749482294 w 2312"/>
              <a:gd name="T45" fmla="*/ 2147483647 h 2313"/>
              <a:gd name="T46" fmla="*/ 977375635 w 2312"/>
              <a:gd name="T47" fmla="*/ 2147483647 h 2313"/>
              <a:gd name="T48" fmla="*/ 1393041456 w 2312"/>
              <a:gd name="T49" fmla="*/ 2147483647 h 2313"/>
              <a:gd name="T50" fmla="*/ 1633774234 w 2312"/>
              <a:gd name="T51" fmla="*/ 2147483647 h 2313"/>
              <a:gd name="T52" fmla="*/ 1688340887 w 2312"/>
              <a:gd name="T53" fmla="*/ 2147483647 h 2313"/>
              <a:gd name="T54" fmla="*/ 2049440054 w 2312"/>
              <a:gd name="T55" fmla="*/ 2147483647 h 2313"/>
              <a:gd name="T56" fmla="*/ 2089562184 w 2312"/>
              <a:gd name="T57" fmla="*/ 2147483647 h 2313"/>
              <a:gd name="T58" fmla="*/ 2147483647 w 2312"/>
              <a:gd name="T59" fmla="*/ 2147483647 h 2313"/>
              <a:gd name="T60" fmla="*/ 2147483647 w 2312"/>
              <a:gd name="T61" fmla="*/ 2147483647 h 2313"/>
              <a:gd name="T62" fmla="*/ 2147483647 w 2312"/>
              <a:gd name="T63" fmla="*/ 2147483647 h 2313"/>
              <a:gd name="T64" fmla="*/ 2147483647 w 2312"/>
              <a:gd name="T65" fmla="*/ 2147483647 h 2313"/>
              <a:gd name="T66" fmla="*/ 2147483647 w 2312"/>
              <a:gd name="T67" fmla="*/ 2147483647 h 2313"/>
              <a:gd name="T68" fmla="*/ 2147483647 w 2312"/>
              <a:gd name="T69" fmla="*/ 2147483647 h 2313"/>
              <a:gd name="T70" fmla="*/ 2147483647 w 2312"/>
              <a:gd name="T71" fmla="*/ 2147483647 h 2313"/>
              <a:gd name="T72" fmla="*/ 2147483647 w 2312"/>
              <a:gd name="T73" fmla="*/ 2147483647 h 2313"/>
              <a:gd name="T74" fmla="*/ 2147483647 w 2312"/>
              <a:gd name="T75" fmla="*/ 1996916496 h 2313"/>
              <a:gd name="T76" fmla="*/ 2147483647 w 2312"/>
              <a:gd name="T77" fmla="*/ 1943944057 h 2313"/>
              <a:gd name="T78" fmla="*/ 2147483647 w 2312"/>
              <a:gd name="T79" fmla="*/ 1661421429 h 2313"/>
              <a:gd name="T80" fmla="*/ 2147483647 w 2312"/>
              <a:gd name="T81" fmla="*/ 1581159506 h 2313"/>
              <a:gd name="T82" fmla="*/ 2147483647 w 2312"/>
              <a:gd name="T83" fmla="*/ 1367663221 h 2313"/>
              <a:gd name="T84" fmla="*/ 2147483647 w 2312"/>
              <a:gd name="T85" fmla="*/ 1059457639 h 2313"/>
              <a:gd name="T86" fmla="*/ 2147483647 w 2312"/>
              <a:gd name="T87" fmla="*/ 804224495 h 2313"/>
              <a:gd name="T88" fmla="*/ 2147483647 w 2312"/>
              <a:gd name="T89" fmla="*/ 1004879937 h 2313"/>
              <a:gd name="T90" fmla="*/ 2147483647 w 2312"/>
              <a:gd name="T91" fmla="*/ 844356090 h 2313"/>
              <a:gd name="T92" fmla="*/ 2147483647 w 2312"/>
              <a:gd name="T93" fmla="*/ 375625395 h 2313"/>
              <a:gd name="T94" fmla="*/ 2147483647 w 2312"/>
              <a:gd name="T95" fmla="*/ 227943659 h 2313"/>
              <a:gd name="T96" fmla="*/ 2147483647 w 2312"/>
              <a:gd name="T97" fmla="*/ 616411164 h 231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12" h="2313">
                <a:moveTo>
                  <a:pt x="1469" y="384"/>
                </a:moveTo>
                <a:lnTo>
                  <a:pt x="1285" y="342"/>
                </a:lnTo>
                <a:lnTo>
                  <a:pt x="1260" y="0"/>
                </a:lnTo>
                <a:lnTo>
                  <a:pt x="1035" y="17"/>
                </a:lnTo>
                <a:lnTo>
                  <a:pt x="1018" y="342"/>
                </a:lnTo>
                <a:lnTo>
                  <a:pt x="868" y="393"/>
                </a:lnTo>
                <a:lnTo>
                  <a:pt x="651" y="117"/>
                </a:lnTo>
                <a:lnTo>
                  <a:pt x="501" y="201"/>
                </a:lnTo>
                <a:lnTo>
                  <a:pt x="643" y="509"/>
                </a:lnTo>
                <a:lnTo>
                  <a:pt x="543" y="610"/>
                </a:lnTo>
                <a:lnTo>
                  <a:pt x="217" y="493"/>
                </a:lnTo>
                <a:lnTo>
                  <a:pt x="142" y="618"/>
                </a:lnTo>
                <a:lnTo>
                  <a:pt x="392" y="835"/>
                </a:lnTo>
                <a:lnTo>
                  <a:pt x="351" y="1002"/>
                </a:lnTo>
                <a:lnTo>
                  <a:pt x="8" y="1027"/>
                </a:lnTo>
                <a:lnTo>
                  <a:pt x="0" y="1211"/>
                </a:lnTo>
                <a:lnTo>
                  <a:pt x="351" y="1261"/>
                </a:lnTo>
                <a:lnTo>
                  <a:pt x="384" y="1419"/>
                </a:lnTo>
                <a:lnTo>
                  <a:pt x="125" y="1653"/>
                </a:lnTo>
                <a:lnTo>
                  <a:pt x="217" y="1795"/>
                </a:lnTo>
                <a:lnTo>
                  <a:pt x="509" y="1661"/>
                </a:lnTo>
                <a:lnTo>
                  <a:pt x="618" y="1770"/>
                </a:lnTo>
                <a:lnTo>
                  <a:pt x="467" y="2045"/>
                </a:lnTo>
                <a:lnTo>
                  <a:pt x="609" y="2162"/>
                </a:lnTo>
                <a:lnTo>
                  <a:pt x="868" y="1912"/>
                </a:lnTo>
                <a:lnTo>
                  <a:pt x="1018" y="1962"/>
                </a:lnTo>
                <a:lnTo>
                  <a:pt x="1052" y="2304"/>
                </a:lnTo>
                <a:lnTo>
                  <a:pt x="1277" y="2313"/>
                </a:lnTo>
                <a:lnTo>
                  <a:pt x="1302" y="1954"/>
                </a:lnTo>
                <a:lnTo>
                  <a:pt x="1494" y="1904"/>
                </a:lnTo>
                <a:lnTo>
                  <a:pt x="1720" y="2154"/>
                </a:lnTo>
                <a:lnTo>
                  <a:pt x="1870" y="2062"/>
                </a:lnTo>
                <a:lnTo>
                  <a:pt x="1720" y="1762"/>
                </a:lnTo>
                <a:lnTo>
                  <a:pt x="1820" y="1636"/>
                </a:lnTo>
                <a:lnTo>
                  <a:pt x="2120" y="1778"/>
                </a:lnTo>
                <a:lnTo>
                  <a:pt x="2212" y="1620"/>
                </a:lnTo>
                <a:lnTo>
                  <a:pt x="1937" y="1419"/>
                </a:lnTo>
                <a:lnTo>
                  <a:pt x="1970" y="1244"/>
                </a:lnTo>
                <a:lnTo>
                  <a:pt x="2312" y="1211"/>
                </a:lnTo>
                <a:lnTo>
                  <a:pt x="2304" y="1035"/>
                </a:lnTo>
                <a:lnTo>
                  <a:pt x="1962" y="985"/>
                </a:lnTo>
                <a:lnTo>
                  <a:pt x="1928" y="852"/>
                </a:lnTo>
                <a:lnTo>
                  <a:pt x="2204" y="660"/>
                </a:lnTo>
                <a:lnTo>
                  <a:pt x="2112" y="501"/>
                </a:lnTo>
                <a:lnTo>
                  <a:pt x="1803" y="626"/>
                </a:lnTo>
                <a:lnTo>
                  <a:pt x="1703" y="526"/>
                </a:lnTo>
                <a:lnTo>
                  <a:pt x="1861" y="234"/>
                </a:lnTo>
                <a:lnTo>
                  <a:pt x="1711" y="142"/>
                </a:lnTo>
                <a:lnTo>
                  <a:pt x="1469" y="384"/>
                </a:lnTo>
                <a:close/>
              </a:path>
            </a:pathLst>
          </a:custGeom>
          <a:gradFill rotWithShape="0">
            <a:gsLst>
              <a:gs pos="0">
                <a:schemeClr val="bg1"/>
              </a:gs>
              <a:gs pos="100000">
                <a:schemeClr val="bg2"/>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sz="2400"/>
          </a:p>
        </p:txBody>
      </p:sp>
      <p:sp>
        <p:nvSpPr>
          <p:cNvPr id="1033" name="Freeform 9">
            <a:extLst>
              <a:ext uri="{FF2B5EF4-FFF2-40B4-BE49-F238E27FC236}">
                <a16:creationId xmlns:a16="http://schemas.microsoft.com/office/drawing/2014/main" id="{F70464D7-851E-E58A-C4C2-8614A3ECB5C0}"/>
              </a:ext>
            </a:extLst>
          </p:cNvPr>
          <p:cNvSpPr>
            <a:spLocks/>
          </p:cNvSpPr>
          <p:nvPr/>
        </p:nvSpPr>
        <p:spPr bwMode="hidden">
          <a:xfrm>
            <a:off x="9529233" y="2555876"/>
            <a:ext cx="2677584" cy="3997325"/>
          </a:xfrm>
          <a:custGeom>
            <a:avLst/>
            <a:gdLst>
              <a:gd name="T0" fmla="*/ 2147483647 w 1265"/>
              <a:gd name="T1" fmla="*/ 0 h 2518"/>
              <a:gd name="T2" fmla="*/ 2147483647 w 1265"/>
              <a:gd name="T3" fmla="*/ 45362813 h 2518"/>
              <a:gd name="T4" fmla="*/ 2147483647 w 1265"/>
              <a:gd name="T5" fmla="*/ 937498125 h 2518"/>
              <a:gd name="T6" fmla="*/ 2147483647 w 1265"/>
              <a:gd name="T7" fmla="*/ 1078626875 h 2518"/>
              <a:gd name="T8" fmla="*/ 1789311383 w 1265"/>
              <a:gd name="T9" fmla="*/ 320060638 h 2518"/>
              <a:gd name="T10" fmla="*/ 1376005655 w 1265"/>
              <a:gd name="T11" fmla="*/ 551915013 h 2518"/>
              <a:gd name="T12" fmla="*/ 1766630765 w 1265"/>
              <a:gd name="T13" fmla="*/ 1398687513 h 2518"/>
              <a:gd name="T14" fmla="*/ 1491932871 w 1265"/>
              <a:gd name="T15" fmla="*/ 1675904700 h 2518"/>
              <a:gd name="T16" fmla="*/ 597277974 w 1265"/>
              <a:gd name="T17" fmla="*/ 1353324700 h 2518"/>
              <a:gd name="T18" fmla="*/ 390625110 w 1265"/>
              <a:gd name="T19" fmla="*/ 1698585313 h 2518"/>
              <a:gd name="T20" fmla="*/ 1076107780 w 1265"/>
              <a:gd name="T21" fmla="*/ 2147483647 h 2518"/>
              <a:gd name="T22" fmla="*/ 965220878 w 1265"/>
              <a:gd name="T23" fmla="*/ 2147483647 h 2518"/>
              <a:gd name="T24" fmla="*/ 22682206 w 1265"/>
              <a:gd name="T25" fmla="*/ 2147483647 h 2518"/>
              <a:gd name="T26" fmla="*/ 0 w 1265"/>
              <a:gd name="T27" fmla="*/ 2147483647 h 2518"/>
              <a:gd name="T28" fmla="*/ 965220878 w 1265"/>
              <a:gd name="T29" fmla="*/ 2147483647 h 2518"/>
              <a:gd name="T30" fmla="*/ 1055946525 w 1265"/>
              <a:gd name="T31" fmla="*/ 2147483647 h 2518"/>
              <a:gd name="T32" fmla="*/ 342741335 w 1265"/>
              <a:gd name="T33" fmla="*/ 2147483647 h 2518"/>
              <a:gd name="T34" fmla="*/ 597277974 w 1265"/>
              <a:gd name="T35" fmla="*/ 2147483647 h 2518"/>
              <a:gd name="T36" fmla="*/ 1398687861 w 1265"/>
              <a:gd name="T37" fmla="*/ 2147483647 h 2518"/>
              <a:gd name="T38" fmla="*/ 1698585735 w 1265"/>
              <a:gd name="T39" fmla="*/ 2147483647 h 2518"/>
              <a:gd name="T40" fmla="*/ 1282760644 w 1265"/>
              <a:gd name="T41" fmla="*/ 2147483647 h 2518"/>
              <a:gd name="T42" fmla="*/ 1673384167 w 1265"/>
              <a:gd name="T43" fmla="*/ 2147483647 h 2518"/>
              <a:gd name="T44" fmla="*/ 2147483647 w 1265"/>
              <a:gd name="T45" fmla="*/ 2147483647 h 2518"/>
              <a:gd name="T46" fmla="*/ 2147483647 w 1265"/>
              <a:gd name="T47" fmla="*/ 2147483647 h 2518"/>
              <a:gd name="T48" fmla="*/ 2147483647 w 1265"/>
              <a:gd name="T49" fmla="*/ 2147483647 h 2518"/>
              <a:gd name="T50" fmla="*/ 2147483647 w 1265"/>
              <a:gd name="T51" fmla="*/ 2147483647 h 2518"/>
              <a:gd name="T52" fmla="*/ 2147483647 w 1265"/>
              <a:gd name="T53" fmla="*/ 0 h 251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265" h="2518">
                <a:moveTo>
                  <a:pt x="1265" y="0"/>
                </a:moveTo>
                <a:lnTo>
                  <a:pt x="1128" y="18"/>
                </a:lnTo>
                <a:lnTo>
                  <a:pt x="1110" y="372"/>
                </a:lnTo>
                <a:lnTo>
                  <a:pt x="946" y="428"/>
                </a:lnTo>
                <a:lnTo>
                  <a:pt x="710" y="127"/>
                </a:lnTo>
                <a:lnTo>
                  <a:pt x="546" y="219"/>
                </a:lnTo>
                <a:lnTo>
                  <a:pt x="701" y="555"/>
                </a:lnTo>
                <a:lnTo>
                  <a:pt x="592" y="665"/>
                </a:lnTo>
                <a:lnTo>
                  <a:pt x="237" y="537"/>
                </a:lnTo>
                <a:lnTo>
                  <a:pt x="155" y="674"/>
                </a:lnTo>
                <a:lnTo>
                  <a:pt x="427" y="911"/>
                </a:lnTo>
                <a:lnTo>
                  <a:pt x="383" y="1093"/>
                </a:lnTo>
                <a:lnTo>
                  <a:pt x="9" y="1121"/>
                </a:lnTo>
                <a:lnTo>
                  <a:pt x="0" y="1322"/>
                </a:lnTo>
                <a:lnTo>
                  <a:pt x="383" y="1376"/>
                </a:lnTo>
                <a:lnTo>
                  <a:pt x="419" y="1549"/>
                </a:lnTo>
                <a:lnTo>
                  <a:pt x="136" y="1804"/>
                </a:lnTo>
                <a:lnTo>
                  <a:pt x="237" y="1959"/>
                </a:lnTo>
                <a:lnTo>
                  <a:pt x="555" y="1813"/>
                </a:lnTo>
                <a:lnTo>
                  <a:pt x="674" y="1932"/>
                </a:lnTo>
                <a:lnTo>
                  <a:pt x="509" y="2232"/>
                </a:lnTo>
                <a:lnTo>
                  <a:pt x="664" y="2360"/>
                </a:lnTo>
                <a:lnTo>
                  <a:pt x="946" y="2087"/>
                </a:lnTo>
                <a:lnTo>
                  <a:pt x="1110" y="2142"/>
                </a:lnTo>
                <a:lnTo>
                  <a:pt x="1147" y="2515"/>
                </a:lnTo>
                <a:lnTo>
                  <a:pt x="1265" y="2518"/>
                </a:lnTo>
                <a:lnTo>
                  <a:pt x="1265" y="0"/>
                </a:lnTo>
                <a:close/>
              </a:path>
            </a:pathLst>
          </a:custGeom>
          <a:gradFill rotWithShape="0">
            <a:gsLst>
              <a:gs pos="0">
                <a:schemeClr val="bg1"/>
              </a:gs>
              <a:gs pos="100000">
                <a:schemeClr val="accent2"/>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A" sz="2400"/>
          </a:p>
        </p:txBody>
      </p:sp>
      <p:pic>
        <p:nvPicPr>
          <p:cNvPr id="1034" name="Picture 10" descr="C:\My Documents\bits\Facbanna.png">
            <a:extLst>
              <a:ext uri="{FF2B5EF4-FFF2-40B4-BE49-F238E27FC236}">
                <a16:creationId xmlns:a16="http://schemas.microsoft.com/office/drawing/2014/main" id="{2849328F-B756-0689-4558-F28E7F2BF40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invGray">
          <a:xfrm>
            <a:off x="4234" y="-3175"/>
            <a:ext cx="10710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5" name="Rectangle 11">
            <a:extLst>
              <a:ext uri="{FF2B5EF4-FFF2-40B4-BE49-F238E27FC236}">
                <a16:creationId xmlns:a16="http://schemas.microsoft.com/office/drawing/2014/main" id="{05B634BD-CC8C-7C58-E8B6-89B5A640EBCC}"/>
              </a:ext>
            </a:extLst>
          </p:cNvPr>
          <p:cNvSpPr>
            <a:spLocks noGrp="1" noChangeArrowheads="1"/>
          </p:cNvSpPr>
          <p:nvPr>
            <p:ph type="title"/>
          </p:nvPr>
        </p:nvSpPr>
        <p:spPr bwMode="auto">
          <a:xfrm>
            <a:off x="1422400" y="3048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CA" altLang="en-US"/>
              <a:t>Click to edit Master title style</a:t>
            </a:r>
          </a:p>
        </p:txBody>
      </p:sp>
      <p:sp>
        <p:nvSpPr>
          <p:cNvPr id="1036" name="Rectangle 12">
            <a:extLst>
              <a:ext uri="{FF2B5EF4-FFF2-40B4-BE49-F238E27FC236}">
                <a16:creationId xmlns:a16="http://schemas.microsoft.com/office/drawing/2014/main" id="{0A38A44D-3F35-B122-5B5F-8F3ABF5131AA}"/>
              </a:ext>
            </a:extLst>
          </p:cNvPr>
          <p:cNvSpPr>
            <a:spLocks noGrp="1" noChangeArrowheads="1"/>
          </p:cNvSpPr>
          <p:nvPr>
            <p:ph type="body" idx="1"/>
          </p:nvPr>
        </p:nvSpPr>
        <p:spPr bwMode="auto">
          <a:xfrm>
            <a:off x="1422400" y="16764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CA" altLang="en-US"/>
              <a:t>Click to edit Master text styles</a:t>
            </a:r>
          </a:p>
          <a:p>
            <a:pPr lvl="1"/>
            <a:r>
              <a:rPr lang="en-CA" altLang="en-US"/>
              <a:t>Second level</a:t>
            </a:r>
          </a:p>
          <a:p>
            <a:pPr lvl="2"/>
            <a:r>
              <a:rPr lang="en-CA" altLang="en-US"/>
              <a:t>Third level</a:t>
            </a:r>
          </a:p>
          <a:p>
            <a:pPr lvl="3"/>
            <a:r>
              <a:rPr lang="en-CA" altLang="en-US"/>
              <a:t>Fourth level</a:t>
            </a:r>
          </a:p>
          <a:p>
            <a:pPr lvl="4"/>
            <a:r>
              <a:rPr lang="en-CA" altLang="en-US"/>
              <a:t>Fifth level</a:t>
            </a:r>
          </a:p>
        </p:txBody>
      </p:sp>
      <p:sp>
        <p:nvSpPr>
          <p:cNvPr id="9229" name="Rectangle 13">
            <a:extLst>
              <a:ext uri="{FF2B5EF4-FFF2-40B4-BE49-F238E27FC236}">
                <a16:creationId xmlns:a16="http://schemas.microsoft.com/office/drawing/2014/main" id="{C5A3D137-4922-DCB2-ADF3-76F15DFFAD31}"/>
              </a:ext>
            </a:extLst>
          </p:cNvPr>
          <p:cNvSpPr>
            <a:spLocks noGrp="1" noChangeArrowheads="1"/>
          </p:cNvSpPr>
          <p:nvPr>
            <p:ph type="dt" sz="half" idx="2"/>
          </p:nvPr>
        </p:nvSpPr>
        <p:spPr bwMode="auto">
          <a:xfrm>
            <a:off x="1422400" y="63246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a:solidFill>
                  <a:schemeClr val="tx2"/>
                </a:solidFill>
                <a:latin typeface="+mn-lt"/>
              </a:defRPr>
            </a:lvl1pPr>
          </a:lstStyle>
          <a:p>
            <a:pPr>
              <a:defRPr/>
            </a:pPr>
            <a:endParaRPr lang="en-CA" altLang="en-US"/>
          </a:p>
        </p:txBody>
      </p:sp>
      <p:sp>
        <p:nvSpPr>
          <p:cNvPr id="9230" name="Rectangle 14">
            <a:extLst>
              <a:ext uri="{FF2B5EF4-FFF2-40B4-BE49-F238E27FC236}">
                <a16:creationId xmlns:a16="http://schemas.microsoft.com/office/drawing/2014/main" id="{22D56ECF-EDF0-9613-B601-22E3B6AFA1F7}"/>
              </a:ext>
            </a:extLst>
          </p:cNvPr>
          <p:cNvSpPr>
            <a:spLocks noGrp="1" noChangeArrowheads="1"/>
          </p:cNvSpPr>
          <p:nvPr>
            <p:ph type="ftr" sz="quarter" idx="3"/>
          </p:nvPr>
        </p:nvSpPr>
        <p:spPr bwMode="auto">
          <a:xfrm>
            <a:off x="4673600" y="63246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400">
                <a:solidFill>
                  <a:schemeClr val="tx2"/>
                </a:solidFill>
                <a:latin typeface="+mn-lt"/>
              </a:defRPr>
            </a:lvl1pPr>
          </a:lstStyle>
          <a:p>
            <a:pPr>
              <a:defRPr/>
            </a:pPr>
            <a:endParaRPr lang="en-CA" altLang="en-US"/>
          </a:p>
        </p:txBody>
      </p:sp>
      <p:sp>
        <p:nvSpPr>
          <p:cNvPr id="9231" name="Rectangle 15">
            <a:extLst>
              <a:ext uri="{FF2B5EF4-FFF2-40B4-BE49-F238E27FC236}">
                <a16:creationId xmlns:a16="http://schemas.microsoft.com/office/drawing/2014/main" id="{00C5A5EF-453F-6436-20B2-2AC0D01D3A5B}"/>
              </a:ext>
            </a:extLst>
          </p:cNvPr>
          <p:cNvSpPr>
            <a:spLocks noGrp="1" noChangeArrowheads="1"/>
          </p:cNvSpPr>
          <p:nvPr>
            <p:ph type="sldNum" sz="quarter" idx="4"/>
          </p:nvPr>
        </p:nvSpPr>
        <p:spPr bwMode="auto">
          <a:xfrm>
            <a:off x="9245600" y="63246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400">
                <a:solidFill>
                  <a:schemeClr val="tx2"/>
                </a:solidFill>
                <a:latin typeface="Arial" panose="020B0604020202020204" pitchFamily="34" charset="0"/>
              </a:defRPr>
            </a:lvl1pPr>
          </a:lstStyle>
          <a:p>
            <a:fld id="{FDCF928F-D896-4A7F-BB51-44457B3EAFB2}" type="slidenum">
              <a:rPr lang="en-CA" altLang="en-US"/>
              <a:pPr/>
              <a:t>‹#›</a:t>
            </a:fld>
            <a:endParaRPr lang="en-CA" altLang="en-US"/>
          </a:p>
        </p:txBody>
      </p:sp>
    </p:spTree>
  </p:cSld>
  <p:clrMap bg1="dk2" tx1="lt1" bg2="dk1" tx2="lt2" accent1="accent1" accent2="accent2" accent3="accent3" accent4="accent4" accent5="accent5" accent6="accent6" hlink="hlink" folHlink="folHlink"/>
  <p:sldLayoutIdLst>
    <p:sldLayoutId id="214748368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pitchFamily="34" charset="0"/>
        </a:defRPr>
      </a:lvl2pPr>
      <a:lvl3pPr algn="l" rtl="0" eaLnBrk="0" fontAlgn="base" hangingPunct="0">
        <a:spcBef>
          <a:spcPct val="0"/>
        </a:spcBef>
        <a:spcAft>
          <a:spcPct val="0"/>
        </a:spcAft>
        <a:defRPr sz="4400">
          <a:solidFill>
            <a:schemeClr val="tx2"/>
          </a:solidFill>
          <a:latin typeface="Arial" pitchFamily="34" charset="0"/>
        </a:defRPr>
      </a:lvl3pPr>
      <a:lvl4pPr algn="l" rtl="0" eaLnBrk="0" fontAlgn="base" hangingPunct="0">
        <a:spcBef>
          <a:spcPct val="0"/>
        </a:spcBef>
        <a:spcAft>
          <a:spcPct val="0"/>
        </a:spcAft>
        <a:defRPr sz="4400">
          <a:solidFill>
            <a:schemeClr val="tx2"/>
          </a:solidFill>
          <a:latin typeface="Arial" pitchFamily="34" charset="0"/>
        </a:defRPr>
      </a:lvl4pPr>
      <a:lvl5pPr algn="l" rtl="0" eaLnBrk="0" fontAlgn="base" hangingPunct="0">
        <a:spcBef>
          <a:spcPct val="0"/>
        </a:spcBef>
        <a:spcAft>
          <a:spcPct val="0"/>
        </a:spcAft>
        <a:defRPr sz="4400">
          <a:solidFill>
            <a:schemeClr val="tx2"/>
          </a:solidFill>
          <a:latin typeface="Arial" pitchFamily="34" charset="0"/>
        </a:defRPr>
      </a:lvl5pPr>
      <a:lvl6pPr marL="457200" algn="l" rtl="0" fontAlgn="base">
        <a:spcBef>
          <a:spcPct val="0"/>
        </a:spcBef>
        <a:spcAft>
          <a:spcPct val="0"/>
        </a:spcAft>
        <a:defRPr sz="4400">
          <a:solidFill>
            <a:schemeClr val="tx2"/>
          </a:solidFill>
          <a:latin typeface="Arial" pitchFamily="34" charset="0"/>
        </a:defRPr>
      </a:lvl6pPr>
      <a:lvl7pPr marL="914400" algn="l" rtl="0" fontAlgn="base">
        <a:spcBef>
          <a:spcPct val="0"/>
        </a:spcBef>
        <a:spcAft>
          <a:spcPct val="0"/>
        </a:spcAft>
        <a:defRPr sz="4400">
          <a:solidFill>
            <a:schemeClr val="tx2"/>
          </a:solidFill>
          <a:latin typeface="Arial" pitchFamily="34" charset="0"/>
        </a:defRPr>
      </a:lvl7pPr>
      <a:lvl8pPr marL="1371600" algn="l" rtl="0" fontAlgn="base">
        <a:spcBef>
          <a:spcPct val="0"/>
        </a:spcBef>
        <a:spcAft>
          <a:spcPct val="0"/>
        </a:spcAft>
        <a:defRPr sz="4400">
          <a:solidFill>
            <a:schemeClr val="tx2"/>
          </a:solidFill>
          <a:latin typeface="Arial" pitchFamily="34" charset="0"/>
        </a:defRPr>
      </a:lvl8pPr>
      <a:lvl9pPr marL="1828800" algn="l"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lr>
          <a:srgbClr val="FFFF00"/>
        </a:buClr>
        <a:buSzPct val="80000"/>
        <a:buFont typeface="Wingdings" panose="05000000000000000000"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CC0000"/>
        </a:buClr>
        <a:buSzPct val="70000"/>
        <a:buFont typeface="Wingdings" panose="05000000000000000000"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rgbClr val="009900"/>
        </a:buClr>
        <a:buSzPct val="60000"/>
        <a:buFont typeface="Wingdings" panose="05000000000000000000" pitchFamily="2" charset="2"/>
        <a:buChar char="®"/>
        <a:defRPr sz="2400">
          <a:solidFill>
            <a:schemeClr val="tx1"/>
          </a:solidFill>
          <a:latin typeface="+mn-lt"/>
        </a:defRPr>
      </a:lvl3pPr>
      <a:lvl4pPr marL="1600200" indent="-228600" algn="l" rtl="0" eaLnBrk="0" fontAlgn="base" hangingPunct="0">
        <a:spcBef>
          <a:spcPct val="20000"/>
        </a:spcBef>
        <a:spcAft>
          <a:spcPct val="0"/>
        </a:spcAft>
        <a:buClr>
          <a:schemeClr val="hlink"/>
        </a:buClr>
        <a:buSzPct val="60000"/>
        <a:buFont typeface="Wingdings" panose="05000000000000000000" pitchFamily="2" charset="2"/>
        <a:buChar char="l"/>
        <a:defRPr sz="2000">
          <a:solidFill>
            <a:schemeClr val="tx1"/>
          </a:solidFill>
          <a:latin typeface="+mn-lt"/>
        </a:defRPr>
      </a:lvl4pPr>
      <a:lvl5pPr marL="2057400" indent="-228600" algn="l" rtl="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defRPr>
      </a:lvl5pPr>
      <a:lvl6pPr marL="2514600" indent="-228600" algn="l" rtl="0" fontAlgn="base">
        <a:spcBef>
          <a:spcPct val="20000"/>
        </a:spcBef>
        <a:spcAft>
          <a:spcPct val="0"/>
        </a:spcAft>
        <a:buClr>
          <a:schemeClr val="accent2"/>
        </a:buClr>
        <a:buSzPct val="55000"/>
        <a:buFont typeface="Wingdings" pitchFamily="2" charset="2"/>
        <a:buChar char="l"/>
        <a:defRPr sz="2000">
          <a:solidFill>
            <a:schemeClr val="tx1"/>
          </a:solidFill>
          <a:latin typeface="+mn-lt"/>
        </a:defRPr>
      </a:lvl6pPr>
      <a:lvl7pPr marL="2971800" indent="-228600" algn="l" rtl="0" fontAlgn="base">
        <a:spcBef>
          <a:spcPct val="20000"/>
        </a:spcBef>
        <a:spcAft>
          <a:spcPct val="0"/>
        </a:spcAft>
        <a:buClr>
          <a:schemeClr val="accent2"/>
        </a:buClr>
        <a:buSzPct val="55000"/>
        <a:buFont typeface="Wingdings" pitchFamily="2" charset="2"/>
        <a:buChar char="l"/>
        <a:defRPr sz="2000">
          <a:solidFill>
            <a:schemeClr val="tx1"/>
          </a:solidFill>
          <a:latin typeface="+mn-lt"/>
        </a:defRPr>
      </a:lvl7pPr>
      <a:lvl8pPr marL="3429000" indent="-228600" algn="l" rtl="0" fontAlgn="base">
        <a:spcBef>
          <a:spcPct val="20000"/>
        </a:spcBef>
        <a:spcAft>
          <a:spcPct val="0"/>
        </a:spcAft>
        <a:buClr>
          <a:schemeClr val="accent2"/>
        </a:buClr>
        <a:buSzPct val="55000"/>
        <a:buFont typeface="Wingdings" pitchFamily="2" charset="2"/>
        <a:buChar char="l"/>
        <a:defRPr sz="2000">
          <a:solidFill>
            <a:schemeClr val="tx1"/>
          </a:solidFill>
          <a:latin typeface="+mn-lt"/>
        </a:defRPr>
      </a:lvl8pPr>
      <a:lvl9pPr marL="3886200" indent="-228600" algn="l" rtl="0" fontAlgn="base">
        <a:spcBef>
          <a:spcPct val="20000"/>
        </a:spcBef>
        <a:spcAft>
          <a:spcPct val="0"/>
        </a:spcAft>
        <a:buClr>
          <a:schemeClr val="accent2"/>
        </a:buClr>
        <a:buSzPct val="55000"/>
        <a:buFont typeface="Wingdings" pitchFamily="2" charset="2"/>
        <a:buChar char="l"/>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A1BADEE-AD5D-B7B7-6377-E67B1BE4A005}"/>
              </a:ext>
            </a:extLst>
          </p:cNvPr>
          <p:cNvSpPr>
            <a:spLocks noGrp="1" noChangeArrowheads="1"/>
          </p:cNvSpPr>
          <p:nvPr>
            <p:ph type="ctrTitle"/>
          </p:nvPr>
        </p:nvSpPr>
        <p:spPr/>
        <p:txBody>
          <a:bodyPr/>
          <a:lstStyle/>
          <a:p>
            <a:pPr eaLnBrk="1" hangingPunct="1"/>
            <a:r>
              <a:rPr lang="en-US" altLang="zh-CN" dirty="0"/>
              <a:t>Non-invasive ventilation </a:t>
            </a:r>
          </a:p>
        </p:txBody>
      </p:sp>
      <p:sp>
        <p:nvSpPr>
          <p:cNvPr id="3075" name="Rectangle 3">
            <a:extLst>
              <a:ext uri="{FF2B5EF4-FFF2-40B4-BE49-F238E27FC236}">
                <a16:creationId xmlns:a16="http://schemas.microsoft.com/office/drawing/2014/main" id="{2E38C4D9-BC24-9171-F05B-266336B13A0B}"/>
              </a:ext>
            </a:extLst>
          </p:cNvPr>
          <p:cNvSpPr>
            <a:spLocks noGrp="1" noChangeArrowheads="1"/>
          </p:cNvSpPr>
          <p:nvPr>
            <p:ph type="subTitle" idx="1"/>
          </p:nvPr>
        </p:nvSpPr>
        <p:spPr/>
        <p:txBody>
          <a:bodyPr/>
          <a:lstStyle/>
          <a:p>
            <a:pPr eaLnBrk="1" hangingPunct="1"/>
            <a:r>
              <a:rPr lang="en-US" altLang="zh-CN"/>
              <a:t>Keith J Barrington </a:t>
            </a:r>
          </a:p>
          <a:p>
            <a:pPr eaLnBrk="1" hangingPunct="1"/>
            <a:r>
              <a:rPr lang="en-US" altLang="zh-CN"/>
              <a:t>CHU Sainte Justine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EE6AFC0D-DDB9-6962-BECE-28D97C7B7AD0}"/>
              </a:ext>
            </a:extLst>
          </p:cNvPr>
          <p:cNvSpPr>
            <a:spLocks noGrp="1" noChangeArrowheads="1"/>
          </p:cNvSpPr>
          <p:nvPr>
            <p:ph type="title"/>
          </p:nvPr>
        </p:nvSpPr>
        <p:spPr/>
        <p:txBody>
          <a:bodyPr/>
          <a:lstStyle/>
          <a:p>
            <a:pPr eaLnBrk="1" hangingPunct="1"/>
            <a:r>
              <a:rPr lang="en-US" altLang="zh-CN"/>
              <a:t>Objectives</a:t>
            </a:r>
          </a:p>
        </p:txBody>
      </p:sp>
      <p:sp>
        <p:nvSpPr>
          <p:cNvPr id="3075" name="Rectangle 3">
            <a:extLst>
              <a:ext uri="{FF2B5EF4-FFF2-40B4-BE49-F238E27FC236}">
                <a16:creationId xmlns:a16="http://schemas.microsoft.com/office/drawing/2014/main" id="{80D2CE7B-B3A4-B78D-8B61-B8F8AE940239}"/>
              </a:ext>
            </a:extLst>
          </p:cNvPr>
          <p:cNvSpPr>
            <a:spLocks noGrp="1" noChangeArrowheads="1"/>
          </p:cNvSpPr>
          <p:nvPr>
            <p:ph type="body" idx="1"/>
          </p:nvPr>
        </p:nvSpPr>
        <p:spPr/>
        <p:txBody>
          <a:bodyPr/>
          <a:lstStyle/>
          <a:p>
            <a:pPr eaLnBrk="1" hangingPunct="1">
              <a:defRPr/>
            </a:pPr>
            <a:r>
              <a:rPr lang="en-US" altLang="zh-CN" dirty="0"/>
              <a:t>Know the different modalities of non-invasive respiratory support, and their indications</a:t>
            </a:r>
            <a:endParaRPr lang="en-US" dirty="0"/>
          </a:p>
          <a:p>
            <a:pPr eaLnBrk="1" hangingPunct="1">
              <a:defRPr/>
            </a:pPr>
            <a:r>
              <a:rPr lang="en-US" altLang="zh-CN" dirty="0"/>
              <a:t>Know how to monitor, and wean, a child on non-invasive ventilation</a:t>
            </a:r>
          </a:p>
          <a:p>
            <a:pPr lvl="1" eaLnBrk="1" hangingPunct="1">
              <a:defRPr/>
            </a:pPr>
            <a:r>
              <a:rPr lang="en-US" altLang="zh-CN" dirty="0">
                <a:ea typeface="+mn-ea"/>
                <a:cs typeface="+mn-cs"/>
              </a:rPr>
              <a:t>CPAP</a:t>
            </a:r>
          </a:p>
          <a:p>
            <a:pPr lvl="1" eaLnBrk="1" hangingPunct="1">
              <a:defRPr/>
            </a:pPr>
            <a:r>
              <a:rPr lang="en-US" altLang="zh-CN" dirty="0">
                <a:ea typeface="+mn-ea"/>
                <a:cs typeface="+mn-cs"/>
              </a:rPr>
              <a:t>LNHD</a:t>
            </a:r>
          </a:p>
          <a:p>
            <a:pPr lvl="2" eaLnBrk="1" hangingPunct="1">
              <a:defRPr/>
            </a:pPr>
            <a:r>
              <a:rPr lang="en-US" altLang="zh-CN" dirty="0" err="1">
                <a:ea typeface="+mn-ea"/>
                <a:cs typeface="+mn-cs"/>
              </a:rPr>
              <a:t>NIV</a:t>
            </a:r>
            <a:endParaRPr lang="fr-CA" dirty="0">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a:extLst>
              <a:ext uri="{FF2B5EF4-FFF2-40B4-BE49-F238E27FC236}">
                <a16:creationId xmlns:a16="http://schemas.microsoft.com/office/drawing/2014/main" id="{1F5BD632-A449-74E7-9825-4A248B3EDAAA}"/>
              </a:ext>
            </a:extLst>
          </p:cNvPr>
          <p:cNvSpPr>
            <a:spLocks noGrp="1"/>
          </p:cNvSpPr>
          <p:nvPr>
            <p:ph type="title"/>
          </p:nvPr>
        </p:nvSpPr>
        <p:spPr/>
        <p:txBody>
          <a:bodyPr/>
          <a:lstStyle/>
          <a:p>
            <a:pPr eaLnBrk="1" hangingPunct="1"/>
            <a:r>
              <a:rPr lang="en-US" altLang="zh-CN"/>
              <a:t>50 years ago</a:t>
            </a:r>
            <a:endParaRPr lang="en-US" altLang="fr-FR"/>
          </a:p>
        </p:txBody>
      </p:sp>
      <p:pic>
        <p:nvPicPr>
          <p:cNvPr id="5123" name="Picture 2">
            <a:extLst>
              <a:ext uri="{FF2B5EF4-FFF2-40B4-BE49-F238E27FC236}">
                <a16:creationId xmlns:a16="http://schemas.microsoft.com/office/drawing/2014/main" id="{37505EB6-C092-3F6D-CD87-134C81DA2D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7713" y="1773238"/>
            <a:ext cx="6096000"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9D9B6703-F8F5-AE83-F12D-D020A025A4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1714500"/>
            <a:ext cx="9191625"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CE1396B0-E48A-D15B-FFE6-B4399D9E7C6C}"/>
              </a:ext>
            </a:extLst>
          </p:cNvPr>
          <p:cNvSpPr>
            <a:spLocks noGrp="1" noChangeArrowheads="1"/>
          </p:cNvSpPr>
          <p:nvPr>
            <p:ph type="title"/>
          </p:nvPr>
        </p:nvSpPr>
        <p:spPr/>
        <p:txBody>
          <a:bodyPr/>
          <a:lstStyle/>
          <a:p>
            <a:pPr eaLnBrk="1" hangingPunct="1"/>
            <a:r>
              <a:rPr lang="en-US" altLang="zh-CN"/>
              <a:t>CPAP</a:t>
            </a:r>
          </a:p>
        </p:txBody>
      </p:sp>
      <p:sp>
        <p:nvSpPr>
          <p:cNvPr id="7171" name="Rectangle 3">
            <a:extLst>
              <a:ext uri="{FF2B5EF4-FFF2-40B4-BE49-F238E27FC236}">
                <a16:creationId xmlns:a16="http://schemas.microsoft.com/office/drawing/2014/main" id="{F45C2D8B-3C87-AA45-AB42-DFA7525D5345}"/>
              </a:ext>
            </a:extLst>
          </p:cNvPr>
          <p:cNvSpPr>
            <a:spLocks noGrp="1" noChangeArrowheads="1"/>
          </p:cNvSpPr>
          <p:nvPr>
            <p:ph type="body" idx="1"/>
          </p:nvPr>
        </p:nvSpPr>
        <p:spPr/>
        <p:txBody>
          <a:bodyPr/>
          <a:lstStyle/>
          <a:p>
            <a:pPr eaLnBrk="1" hangingPunct="1">
              <a:lnSpc>
                <a:spcPct val="90000"/>
              </a:lnSpc>
            </a:pPr>
            <a:r>
              <a:rPr lang="en-US" altLang="zh-CN"/>
              <a:t>Purely mechanical effects</a:t>
            </a:r>
          </a:p>
          <a:p>
            <a:pPr lvl="1" eaLnBrk="1" hangingPunct="1">
              <a:lnSpc>
                <a:spcPct val="90000"/>
              </a:lnSpc>
            </a:pPr>
            <a:r>
              <a:rPr lang="en-US" altLang="zh-CN"/>
              <a:t>Increase in intra-pharyngeal pressure</a:t>
            </a:r>
          </a:p>
          <a:p>
            <a:pPr lvl="1" eaLnBrk="1" hangingPunct="1">
              <a:lnSpc>
                <a:spcPct val="90000"/>
              </a:lnSpc>
            </a:pPr>
            <a:r>
              <a:rPr lang="en-US" altLang="zh-CN"/>
              <a:t>Increase in lung volume at the end of expiration</a:t>
            </a:r>
          </a:p>
          <a:p>
            <a:pPr eaLnBrk="1" hangingPunct="1">
              <a:lnSpc>
                <a:spcPct val="90000"/>
              </a:lnSpc>
            </a:pPr>
            <a:r>
              <a:rPr lang="en-US" altLang="zh-CN"/>
              <a:t>Secondary physiological effects</a:t>
            </a:r>
          </a:p>
          <a:p>
            <a:pPr lvl="1" eaLnBrk="1" hangingPunct="1">
              <a:lnSpc>
                <a:spcPct val="90000"/>
              </a:lnSpc>
            </a:pPr>
            <a:r>
              <a:rPr lang="en-US" altLang="zh-CN"/>
              <a:t>Increased oxygenation</a:t>
            </a:r>
          </a:p>
          <a:p>
            <a:pPr lvl="1" eaLnBrk="1" hangingPunct="1">
              <a:lnSpc>
                <a:spcPct val="90000"/>
              </a:lnSpc>
            </a:pPr>
            <a:r>
              <a:rPr lang="en-US" altLang="zh-CN"/>
              <a:t>Stabilization of the rib cage</a:t>
            </a:r>
          </a:p>
          <a:p>
            <a:pPr lvl="1" eaLnBrk="1" hangingPunct="1">
              <a:lnSpc>
                <a:spcPct val="90000"/>
              </a:lnSpc>
            </a:pPr>
            <a:r>
              <a:rPr lang="en-US" altLang="zh-CN"/>
              <a:t>Respiratory stimulation</a:t>
            </a:r>
          </a:p>
          <a:p>
            <a:pPr lvl="1" eaLnBrk="1" hangingPunct="1">
              <a:lnSpc>
                <a:spcPct val="90000"/>
              </a:lnSpc>
            </a:pPr>
            <a:r>
              <a:rPr lang="en-US" altLang="zh-CN"/>
              <a:t>Changes in respiratory work and lung mechanics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58F41E63-6E9D-3376-2776-F55D641D6DD8}"/>
              </a:ext>
            </a:extLst>
          </p:cNvPr>
          <p:cNvSpPr>
            <a:spLocks noGrp="1" noChangeArrowheads="1"/>
          </p:cNvSpPr>
          <p:nvPr>
            <p:ph type="title"/>
          </p:nvPr>
        </p:nvSpPr>
        <p:spPr/>
        <p:txBody>
          <a:bodyPr/>
          <a:lstStyle/>
          <a:p>
            <a:pPr eaLnBrk="1" hangingPunct="1"/>
            <a:r>
              <a:rPr lang="en-US" altLang="zh-CN"/>
              <a:t>CPAP</a:t>
            </a:r>
          </a:p>
        </p:txBody>
      </p:sp>
      <p:sp>
        <p:nvSpPr>
          <p:cNvPr id="8195" name="Rectangle 3">
            <a:extLst>
              <a:ext uri="{FF2B5EF4-FFF2-40B4-BE49-F238E27FC236}">
                <a16:creationId xmlns:a16="http://schemas.microsoft.com/office/drawing/2014/main" id="{B0CBA404-B7DA-E6BD-B479-7DD554487D97}"/>
              </a:ext>
            </a:extLst>
          </p:cNvPr>
          <p:cNvSpPr>
            <a:spLocks noGrp="1" noChangeArrowheads="1"/>
          </p:cNvSpPr>
          <p:nvPr>
            <p:ph type="body" idx="1"/>
          </p:nvPr>
        </p:nvSpPr>
        <p:spPr/>
        <p:txBody>
          <a:bodyPr/>
          <a:lstStyle/>
          <a:p>
            <a:pPr eaLnBrk="1" hangingPunct="1">
              <a:lnSpc>
                <a:spcPct val="90000"/>
              </a:lnSpc>
            </a:pPr>
            <a:r>
              <a:rPr lang="en-US" altLang="zh-CN" sz="2800" dirty="0"/>
              <a:t>Increased Intra-pharyngeal and airway pressure</a:t>
            </a:r>
          </a:p>
          <a:p>
            <a:pPr lvl="1" eaLnBrk="1" hangingPunct="1">
              <a:lnSpc>
                <a:spcPct val="90000"/>
              </a:lnSpc>
            </a:pPr>
            <a:r>
              <a:rPr lang="en-US" altLang="zh-CN" sz="2400" dirty="0"/>
              <a:t>Variable degree of increase in pressure</a:t>
            </a:r>
          </a:p>
          <a:p>
            <a:pPr lvl="1" eaLnBrk="1" hangingPunct="1">
              <a:lnSpc>
                <a:spcPct val="90000"/>
              </a:lnSpc>
            </a:pPr>
            <a:r>
              <a:rPr lang="en-US" altLang="zh-CN" sz="2400" dirty="0"/>
              <a:t>Cannula resistance very important. </a:t>
            </a:r>
          </a:p>
          <a:p>
            <a:pPr lvl="1" eaLnBrk="1" hangingPunct="1">
              <a:lnSpc>
                <a:spcPct val="90000"/>
              </a:lnSpc>
            </a:pPr>
            <a:r>
              <a:rPr lang="en-US" altLang="zh-CN" sz="2400" dirty="0"/>
              <a:t>Nasal masks or Hudson prongs or wide binasal prongs have low resistance</a:t>
            </a:r>
          </a:p>
          <a:p>
            <a:pPr lvl="1" eaLnBrk="1" hangingPunct="1">
              <a:lnSpc>
                <a:spcPct val="90000"/>
              </a:lnSpc>
            </a:pPr>
            <a:r>
              <a:rPr lang="en-US" altLang="zh-CN" sz="2400" dirty="0"/>
              <a:t>If you set +6 on the device (bubble or machine) baby receives +5 to +5.5</a:t>
            </a:r>
          </a:p>
          <a:p>
            <a:pPr lvl="1" eaLnBrk="1" hangingPunct="1">
              <a:lnSpc>
                <a:spcPct val="90000"/>
              </a:lnSpc>
            </a:pPr>
            <a:r>
              <a:rPr lang="en-US" altLang="zh-CN" sz="2400" dirty="0"/>
              <a:t>RAM cannulae are very high resistance, and give much less real CPAP.</a:t>
            </a:r>
          </a:p>
          <a:p>
            <a:pPr lvl="1" eaLnBrk="1" hangingPunct="1">
              <a:lnSpc>
                <a:spcPct val="90000"/>
              </a:lnSpc>
            </a:pPr>
            <a:r>
              <a:rPr lang="en-US" altLang="zh-CN" sz="2400" dirty="0"/>
              <a:t>+6cmH20 on the ventilator (or the bubble device) really give +2cmH20 at the pharyngeal/airway level with RAM cannulae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5E03F-112C-8C3E-8AFD-2A22E4B416F1}"/>
            </a:ext>
          </a:extLst>
        </p:cNvPr>
        <p:cNvGrpSpPr/>
        <p:nvPr/>
      </p:nvGrpSpPr>
      <p:grpSpPr>
        <a:xfrm>
          <a:off x="0" y="0"/>
          <a:ext cx="0" cy="0"/>
          <a:chOff x="0" y="0"/>
          <a:chExt cx="0" cy="0"/>
        </a:xfrm>
      </p:grpSpPr>
      <p:sp>
        <p:nvSpPr>
          <p:cNvPr id="8194" name="Rectangle 2">
            <a:extLst>
              <a:ext uri="{FF2B5EF4-FFF2-40B4-BE49-F238E27FC236}">
                <a16:creationId xmlns:a16="http://schemas.microsoft.com/office/drawing/2014/main" id="{683546F1-949E-DA82-BEB7-F92BF7F04D78}"/>
              </a:ext>
            </a:extLst>
          </p:cNvPr>
          <p:cNvSpPr>
            <a:spLocks noGrp="1" noChangeArrowheads="1"/>
          </p:cNvSpPr>
          <p:nvPr>
            <p:ph type="title"/>
          </p:nvPr>
        </p:nvSpPr>
        <p:spPr/>
        <p:txBody>
          <a:bodyPr/>
          <a:lstStyle/>
          <a:p>
            <a:pPr eaLnBrk="1" hangingPunct="1"/>
            <a:r>
              <a:rPr lang="en-US" altLang="zh-CN"/>
              <a:t>CPAP</a:t>
            </a:r>
          </a:p>
        </p:txBody>
      </p:sp>
      <p:sp>
        <p:nvSpPr>
          <p:cNvPr id="8195" name="Rectangle 3">
            <a:extLst>
              <a:ext uri="{FF2B5EF4-FFF2-40B4-BE49-F238E27FC236}">
                <a16:creationId xmlns:a16="http://schemas.microsoft.com/office/drawing/2014/main" id="{3B4CFB3D-279D-2B51-9B43-D57BFA9E7DA1}"/>
              </a:ext>
            </a:extLst>
          </p:cNvPr>
          <p:cNvSpPr>
            <a:spLocks noGrp="1" noChangeArrowheads="1"/>
          </p:cNvSpPr>
          <p:nvPr>
            <p:ph type="body" idx="1"/>
          </p:nvPr>
        </p:nvSpPr>
        <p:spPr/>
        <p:txBody>
          <a:bodyPr/>
          <a:lstStyle/>
          <a:p>
            <a:pPr eaLnBrk="1" hangingPunct="1">
              <a:lnSpc>
                <a:spcPct val="90000"/>
              </a:lnSpc>
            </a:pPr>
            <a:r>
              <a:rPr lang="en-US" altLang="zh-CN" sz="2800" dirty="0"/>
              <a:t>Keeps the upper airways open, and prevents closure during inspiration</a:t>
            </a:r>
          </a:p>
          <a:p>
            <a:pPr lvl="1" eaLnBrk="1" hangingPunct="1">
              <a:lnSpc>
                <a:spcPct val="90000"/>
              </a:lnSpc>
            </a:pPr>
            <a:r>
              <a:rPr lang="en-US" altLang="zh-CN" sz="2400" dirty="0"/>
              <a:t>Decreases airway resistance, and total respiratory resistance accordingly</a:t>
            </a:r>
          </a:p>
          <a:p>
            <a:pPr lvl="2" eaLnBrk="1" hangingPunct="1">
              <a:lnSpc>
                <a:spcPct val="90000"/>
              </a:lnSpc>
            </a:pPr>
            <a:r>
              <a:rPr lang="en-US" altLang="zh-CN" sz="2000" dirty="0"/>
              <a:t>Miller MJ et al. J Appl </a:t>
            </a:r>
            <a:r>
              <a:rPr lang="en-US" altLang="zh-CN" sz="2000" dirty="0" err="1"/>
              <a:t>Physiol</a:t>
            </a:r>
            <a:r>
              <a:rPr lang="en-US" altLang="zh-CN" sz="2000" dirty="0"/>
              <a:t> 1990 Jan;68(1):141-6</a:t>
            </a:r>
          </a:p>
        </p:txBody>
      </p:sp>
    </p:spTree>
    <p:extLst>
      <p:ext uri="{BB962C8B-B14F-4D97-AF65-F5344CB8AC3E}">
        <p14:creationId xmlns:p14="http://schemas.microsoft.com/office/powerpoint/2010/main" val="4236177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3729165A-A9CA-9C57-FFEA-16D35AE85DE4}"/>
              </a:ext>
            </a:extLst>
          </p:cNvPr>
          <p:cNvSpPr>
            <a:spLocks noGrp="1" noChangeArrowheads="1"/>
          </p:cNvSpPr>
          <p:nvPr>
            <p:ph type="title"/>
          </p:nvPr>
        </p:nvSpPr>
        <p:spPr/>
        <p:txBody>
          <a:bodyPr/>
          <a:lstStyle/>
          <a:p>
            <a:pPr eaLnBrk="1" hangingPunct="1"/>
            <a:r>
              <a:rPr lang="en-US" altLang="zh-CN"/>
              <a:t>CPAP</a:t>
            </a:r>
          </a:p>
        </p:txBody>
      </p:sp>
      <p:sp>
        <p:nvSpPr>
          <p:cNvPr id="9219" name="Rectangle 3">
            <a:extLst>
              <a:ext uri="{FF2B5EF4-FFF2-40B4-BE49-F238E27FC236}">
                <a16:creationId xmlns:a16="http://schemas.microsoft.com/office/drawing/2014/main" id="{DB7BC561-1742-11E7-3CF9-4F2623396577}"/>
              </a:ext>
            </a:extLst>
          </p:cNvPr>
          <p:cNvSpPr>
            <a:spLocks noGrp="1" noChangeArrowheads="1"/>
          </p:cNvSpPr>
          <p:nvPr>
            <p:ph type="body" idx="1"/>
          </p:nvPr>
        </p:nvSpPr>
        <p:spPr/>
        <p:txBody>
          <a:bodyPr/>
          <a:lstStyle/>
          <a:p>
            <a:pPr eaLnBrk="1" hangingPunct="1">
              <a:lnSpc>
                <a:spcPct val="90000"/>
              </a:lnSpc>
            </a:pPr>
            <a:r>
              <a:rPr lang="en-US" altLang="zh-CN" sz="2800" dirty="0"/>
              <a:t>Laryngeal dilation</a:t>
            </a:r>
          </a:p>
          <a:p>
            <a:pPr lvl="3" eaLnBrk="1" hangingPunct="1">
              <a:lnSpc>
                <a:spcPct val="90000"/>
              </a:lnSpc>
            </a:pPr>
            <a:r>
              <a:rPr lang="en-US" altLang="zh-CN" sz="1600" dirty="0">
                <a:latin typeface="Times New Roman" panose="02020603050405020304" pitchFamily="18" charset="0"/>
              </a:rPr>
              <a:t>Gaon P, Lee S, Hannan S, Ingram D, Milner AD. Assessment of effect of nasal continuous positive pressure on laryngeal opening using </a:t>
            </a:r>
            <a:r>
              <a:rPr lang="en-US" altLang="zh-CN" sz="1600" dirty="0" err="1">
                <a:latin typeface="Times New Roman" panose="02020603050405020304" pitchFamily="18" charset="0"/>
              </a:rPr>
              <a:t>fibre</a:t>
            </a:r>
            <a:r>
              <a:rPr lang="en-US" altLang="zh-CN" sz="1600" dirty="0">
                <a:latin typeface="Times New Roman" panose="02020603050405020304" pitchFamily="18" charset="0"/>
              </a:rPr>
              <a:t> optic laryngoscopy. Arch. Dis. Child. Fetal Neonatal Ed. 1999 May;80(3):F230-2.</a:t>
            </a:r>
          </a:p>
          <a:p>
            <a:pPr eaLnBrk="1" hangingPunct="1">
              <a:lnSpc>
                <a:spcPct val="90000"/>
              </a:lnSpc>
            </a:pPr>
            <a:r>
              <a:rPr lang="en-US" altLang="zh-CN" sz="2800" dirty="0"/>
              <a:t>Increase in lung volume at the end of expiration</a:t>
            </a:r>
          </a:p>
          <a:p>
            <a:pPr eaLnBrk="1" hangingPunct="1">
              <a:lnSpc>
                <a:spcPct val="90000"/>
              </a:lnSpc>
            </a:pPr>
            <a:r>
              <a:rPr lang="en-US" altLang="zh-CN" sz="2800" dirty="0"/>
              <a:t>Increased oxygenation</a:t>
            </a:r>
          </a:p>
          <a:p>
            <a:pPr eaLnBrk="1" hangingPunct="1">
              <a:lnSpc>
                <a:spcPct val="90000"/>
              </a:lnSpc>
            </a:pPr>
            <a:r>
              <a:rPr lang="en-US" altLang="zh-CN" sz="2800" dirty="0"/>
              <a:t>Compliance may be decreased in healthy lungs, because of overdistension</a:t>
            </a:r>
          </a:p>
          <a:p>
            <a:pPr eaLnBrk="1" hangingPunct="1">
              <a:lnSpc>
                <a:spcPct val="90000"/>
              </a:lnSpc>
            </a:pPr>
            <a:r>
              <a:rPr lang="en-US" altLang="zh-CN" sz="2800" dirty="0"/>
              <a:t>Compliance may be increased in HMD </a:t>
            </a:r>
          </a:p>
          <a:p>
            <a:pPr eaLnBrk="1" hangingPunct="1">
              <a:lnSpc>
                <a:spcPct val="90000"/>
              </a:lnSpc>
            </a:pPr>
            <a:r>
              <a:rPr lang="en-US" altLang="zh-CN" sz="2800" dirty="0"/>
              <a:t>Resistance also decreased, often a reduction in breathing work, but not always.</a:t>
            </a:r>
          </a:p>
          <a:p>
            <a:pPr eaLnBrk="1" hangingPunct="1">
              <a:lnSpc>
                <a:spcPct val="90000"/>
              </a:lnSpc>
            </a:pPr>
            <a:endParaRPr lang="en-CA" alt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re 1">
            <a:extLst>
              <a:ext uri="{FF2B5EF4-FFF2-40B4-BE49-F238E27FC236}">
                <a16:creationId xmlns:a16="http://schemas.microsoft.com/office/drawing/2014/main" id="{FA05CA6A-0A72-92ED-3E46-EE71D39FE348}"/>
              </a:ext>
            </a:extLst>
          </p:cNvPr>
          <p:cNvSpPr>
            <a:spLocks noGrp="1"/>
          </p:cNvSpPr>
          <p:nvPr>
            <p:ph type="title"/>
          </p:nvPr>
        </p:nvSpPr>
        <p:spPr/>
        <p:txBody>
          <a:bodyPr/>
          <a:lstStyle/>
          <a:p>
            <a:pPr eaLnBrk="1" hangingPunct="1"/>
            <a:r>
              <a:rPr lang="en-US" altLang="zh-CN"/>
              <a:t>Indications for CPAP</a:t>
            </a:r>
            <a:endParaRPr lang="en-US" altLang="fr-FR"/>
          </a:p>
        </p:txBody>
      </p:sp>
      <p:sp>
        <p:nvSpPr>
          <p:cNvPr id="10243" name="Espace réservé du contenu 2">
            <a:extLst>
              <a:ext uri="{FF2B5EF4-FFF2-40B4-BE49-F238E27FC236}">
                <a16:creationId xmlns:a16="http://schemas.microsoft.com/office/drawing/2014/main" id="{31E65850-E905-7B02-9798-8546700A54D3}"/>
              </a:ext>
            </a:extLst>
          </p:cNvPr>
          <p:cNvSpPr>
            <a:spLocks noGrp="1"/>
          </p:cNvSpPr>
          <p:nvPr>
            <p:ph idx="1"/>
          </p:nvPr>
        </p:nvSpPr>
        <p:spPr/>
        <p:txBody>
          <a:bodyPr/>
          <a:lstStyle/>
          <a:p>
            <a:pPr eaLnBrk="1" hangingPunct="1"/>
            <a:r>
              <a:rPr lang="en-US" altLang="zh-CN" dirty="0"/>
              <a:t>For respiratory support, especially in diseases associated with decreased lung volume</a:t>
            </a:r>
          </a:p>
          <a:p>
            <a:pPr lvl="1" eaLnBrk="1" hangingPunct="1"/>
            <a:r>
              <a:rPr lang="en-US" altLang="zh-CN" dirty="0"/>
              <a:t>RDS</a:t>
            </a:r>
          </a:p>
          <a:p>
            <a:pPr lvl="1" eaLnBrk="1" hangingPunct="1"/>
            <a:r>
              <a:rPr lang="en-US" altLang="zh-CN" dirty="0"/>
              <a:t>Pneumonia</a:t>
            </a:r>
          </a:p>
          <a:p>
            <a:pPr eaLnBrk="1" hangingPunct="1"/>
            <a:r>
              <a:rPr lang="en-US" altLang="zh-CN" dirty="0"/>
              <a:t>Less effective for diseases with increased lung volume</a:t>
            </a:r>
          </a:p>
          <a:p>
            <a:pPr lvl="1" eaLnBrk="1" hangingPunct="1"/>
            <a:r>
              <a:rPr lang="en-US" altLang="zh-CN" dirty="0"/>
              <a:t>TTN</a:t>
            </a:r>
          </a:p>
          <a:p>
            <a:pPr lvl="1" eaLnBrk="1" hangingPunct="1"/>
            <a:r>
              <a:rPr lang="en-US" altLang="fr-FR" dirty="0"/>
              <a:t>Some Meconium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re 1">
            <a:extLst>
              <a:ext uri="{FF2B5EF4-FFF2-40B4-BE49-F238E27FC236}">
                <a16:creationId xmlns:a16="http://schemas.microsoft.com/office/drawing/2014/main" id="{960E3ACB-4737-73BC-820B-8A76E1C90302}"/>
              </a:ext>
            </a:extLst>
          </p:cNvPr>
          <p:cNvSpPr>
            <a:spLocks noGrp="1"/>
          </p:cNvSpPr>
          <p:nvPr>
            <p:ph type="title"/>
          </p:nvPr>
        </p:nvSpPr>
        <p:spPr/>
        <p:txBody>
          <a:bodyPr/>
          <a:lstStyle/>
          <a:p>
            <a:pPr eaLnBrk="1" hangingPunct="1"/>
            <a:endParaRPr lang="en-US" altLang="fr-FR"/>
          </a:p>
        </p:txBody>
      </p:sp>
      <p:pic>
        <p:nvPicPr>
          <p:cNvPr id="11267" name="Picture 2">
            <a:extLst>
              <a:ext uri="{FF2B5EF4-FFF2-40B4-BE49-F238E27FC236}">
                <a16:creationId xmlns:a16="http://schemas.microsoft.com/office/drawing/2014/main" id="{E5A64143-1495-C45D-015D-64423079AD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47258" b="50000"/>
          <a:stretch>
            <a:fillRect/>
          </a:stretch>
        </p:blipFill>
        <p:spPr bwMode="auto">
          <a:xfrm>
            <a:off x="2640014" y="2276476"/>
            <a:ext cx="3527425" cy="25765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3">
            <a:extLst>
              <a:ext uri="{FF2B5EF4-FFF2-40B4-BE49-F238E27FC236}">
                <a16:creationId xmlns:a16="http://schemas.microsoft.com/office/drawing/2014/main" id="{7F93EF2C-210B-6567-39BB-5ABDA4670DF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743700" y="2276475"/>
            <a:ext cx="3810000" cy="2859088"/>
          </a:xfrm>
          <a:noFill/>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re 1">
            <a:extLst>
              <a:ext uri="{FF2B5EF4-FFF2-40B4-BE49-F238E27FC236}">
                <a16:creationId xmlns:a16="http://schemas.microsoft.com/office/drawing/2014/main" id="{5E148982-C92C-376A-ADD2-8EA2AA283F58}"/>
              </a:ext>
            </a:extLst>
          </p:cNvPr>
          <p:cNvSpPr>
            <a:spLocks noGrp="1"/>
          </p:cNvSpPr>
          <p:nvPr>
            <p:ph type="title"/>
          </p:nvPr>
        </p:nvSpPr>
        <p:spPr/>
        <p:txBody>
          <a:bodyPr/>
          <a:lstStyle/>
          <a:p>
            <a:pPr eaLnBrk="1" hangingPunct="1"/>
            <a:r>
              <a:rPr lang="en-US" altLang="zh-CN"/>
              <a:t>Indications for CPAP</a:t>
            </a:r>
            <a:endParaRPr lang="en-US" altLang="fr-FR"/>
          </a:p>
        </p:txBody>
      </p:sp>
      <p:sp>
        <p:nvSpPr>
          <p:cNvPr id="12291" name="Espace réservé du contenu 2">
            <a:extLst>
              <a:ext uri="{FF2B5EF4-FFF2-40B4-BE49-F238E27FC236}">
                <a16:creationId xmlns:a16="http://schemas.microsoft.com/office/drawing/2014/main" id="{2C932F59-03DA-01F4-4712-C1431F9D8D0F}"/>
              </a:ext>
            </a:extLst>
          </p:cNvPr>
          <p:cNvSpPr>
            <a:spLocks noGrp="1"/>
          </p:cNvSpPr>
          <p:nvPr>
            <p:ph idx="1"/>
          </p:nvPr>
        </p:nvSpPr>
        <p:spPr/>
        <p:txBody>
          <a:bodyPr/>
          <a:lstStyle/>
          <a:p>
            <a:pPr eaLnBrk="1" hangingPunct="1"/>
            <a:r>
              <a:rPr lang="en-US" altLang="zh-CN" dirty="0"/>
              <a:t>Routine use starting from birth for infants of 32 weeks or less</a:t>
            </a:r>
          </a:p>
          <a:p>
            <a:pPr eaLnBrk="1" hangingPunct="1"/>
            <a:r>
              <a:rPr lang="fr-CA" altLang="fr-FR" dirty="0"/>
              <a:t>Infant of &gt;32 </a:t>
            </a:r>
            <a:r>
              <a:rPr lang="fr-CA" altLang="fr-FR" dirty="0" err="1"/>
              <a:t>weeks</a:t>
            </a:r>
            <a:r>
              <a:rPr lang="fr-CA" altLang="fr-FR" dirty="0"/>
              <a:t> </a:t>
            </a:r>
            <a:r>
              <a:rPr lang="fr-CA" altLang="fr-FR" dirty="0" err="1"/>
              <a:t>with</a:t>
            </a:r>
            <a:r>
              <a:rPr lang="fr-CA" altLang="fr-FR" dirty="0"/>
              <a:t> RDS </a:t>
            </a:r>
          </a:p>
          <a:p>
            <a:pPr lvl="1" eaLnBrk="1" hangingPunct="1"/>
            <a:r>
              <a:rPr lang="fr-CA" altLang="fr-FR" dirty="0" err="1"/>
              <a:t>even</a:t>
            </a:r>
            <a:r>
              <a:rPr lang="fr-CA" altLang="fr-FR" dirty="0"/>
              <a:t> </a:t>
            </a:r>
            <a:r>
              <a:rPr lang="fr-CA" altLang="fr-FR" dirty="0" err="1"/>
              <a:t>without</a:t>
            </a:r>
            <a:r>
              <a:rPr lang="fr-CA" altLang="fr-FR" dirty="0"/>
              <a:t> </a:t>
            </a:r>
            <a:r>
              <a:rPr lang="fr-CA" altLang="fr-FR" dirty="0" err="1"/>
              <a:t>oxygen</a:t>
            </a:r>
            <a:r>
              <a:rPr lang="fr-CA" altLang="fr-FR" dirty="0"/>
              <a:t> </a:t>
            </a:r>
            <a:r>
              <a:rPr lang="fr-CA" altLang="fr-FR" dirty="0" err="1"/>
              <a:t>requirements</a:t>
            </a:r>
            <a:r>
              <a:rPr lang="fr-CA" altLang="fr-FR" dirty="0"/>
              <a:t> (to </a:t>
            </a:r>
            <a:r>
              <a:rPr lang="fr-CA" altLang="fr-FR" dirty="0" err="1"/>
              <a:t>prevent</a:t>
            </a:r>
            <a:r>
              <a:rPr lang="fr-CA" altLang="fr-FR" dirty="0"/>
              <a:t> </a:t>
            </a:r>
            <a:r>
              <a:rPr lang="fr-CA" altLang="fr-FR" dirty="0" err="1"/>
              <a:t>deterioration</a:t>
            </a:r>
            <a:r>
              <a:rPr lang="fr-CA" altLang="fr-FR" dirty="0"/>
              <a:t>)</a:t>
            </a:r>
          </a:p>
          <a:p>
            <a:pPr eaLnBrk="1" hangingPunct="1"/>
            <a:r>
              <a:rPr lang="fr-CA" altLang="fr-FR" dirty="0"/>
              <a:t>Infant </a:t>
            </a:r>
            <a:r>
              <a:rPr lang="fr-CA" altLang="fr-FR" dirty="0" err="1"/>
              <a:t>with</a:t>
            </a:r>
            <a:r>
              <a:rPr lang="fr-CA" altLang="fr-FR" dirty="0"/>
              <a:t> RDS </a:t>
            </a:r>
            <a:r>
              <a:rPr lang="fr-CA" altLang="fr-FR" dirty="0" err="1"/>
              <a:t>requiring</a:t>
            </a:r>
            <a:r>
              <a:rPr lang="fr-CA" altLang="fr-FR" dirty="0"/>
              <a:t> </a:t>
            </a:r>
            <a:r>
              <a:rPr lang="fr-CA" altLang="fr-FR" dirty="0" err="1"/>
              <a:t>oxygen</a:t>
            </a:r>
            <a:endParaRPr lang="fr-CA" altLang="fr-FR" dirty="0"/>
          </a:p>
          <a:p>
            <a:pPr eaLnBrk="1" hangingPunct="1"/>
            <a:r>
              <a:rPr lang="en-US" altLang="zh-CN" dirty="0"/>
              <a:t>Infant who has received surfactant</a:t>
            </a:r>
            <a:endParaRPr lang="en-US" altLang="fr-F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re 1">
            <a:extLst>
              <a:ext uri="{FF2B5EF4-FFF2-40B4-BE49-F238E27FC236}">
                <a16:creationId xmlns:a16="http://schemas.microsoft.com/office/drawing/2014/main" id="{8E1AEDEA-9A8A-F18B-C97E-731CC6F95191}"/>
              </a:ext>
            </a:extLst>
          </p:cNvPr>
          <p:cNvSpPr>
            <a:spLocks noGrp="1"/>
          </p:cNvSpPr>
          <p:nvPr>
            <p:ph type="title"/>
          </p:nvPr>
        </p:nvSpPr>
        <p:spPr/>
        <p:txBody>
          <a:bodyPr/>
          <a:lstStyle/>
          <a:p>
            <a:pPr eaLnBrk="1" hangingPunct="1"/>
            <a:r>
              <a:rPr lang="en-US" altLang="zh-CN"/>
              <a:t>Indications for CPAP</a:t>
            </a:r>
            <a:endParaRPr lang="en-US" altLang="fr-FR"/>
          </a:p>
        </p:txBody>
      </p:sp>
      <p:sp>
        <p:nvSpPr>
          <p:cNvPr id="13315" name="Espace réservé du contenu 2">
            <a:extLst>
              <a:ext uri="{FF2B5EF4-FFF2-40B4-BE49-F238E27FC236}">
                <a16:creationId xmlns:a16="http://schemas.microsoft.com/office/drawing/2014/main" id="{8F500AFF-B93C-1AFF-4342-3DBE959D0B89}"/>
              </a:ext>
            </a:extLst>
          </p:cNvPr>
          <p:cNvSpPr>
            <a:spLocks noGrp="1"/>
          </p:cNvSpPr>
          <p:nvPr>
            <p:ph idx="1"/>
          </p:nvPr>
        </p:nvSpPr>
        <p:spPr/>
        <p:txBody>
          <a:bodyPr/>
          <a:lstStyle/>
          <a:p>
            <a:pPr eaLnBrk="1" hangingPunct="1"/>
            <a:r>
              <a:rPr lang="en-US" altLang="zh-CN"/>
              <a:t>Heterogeneous lung diseases.. Maybe</a:t>
            </a:r>
          </a:p>
          <a:p>
            <a:pPr lvl="1" eaLnBrk="1" hangingPunct="1"/>
            <a:r>
              <a:rPr lang="en-US" altLang="zh-CN"/>
              <a:t>Meconium aspiration, (clinical trial)</a:t>
            </a:r>
          </a:p>
          <a:p>
            <a:pPr lvl="1" eaLnBrk="1" hangingPunct="1"/>
            <a:endParaRPr lang="fr-CA" altLang="fr-FR"/>
          </a:p>
          <a:p>
            <a:pPr eaLnBrk="1" hangingPunct="1"/>
            <a:r>
              <a:rPr lang="en-US" altLang="zh-CN"/>
              <a:t>Apnea</a:t>
            </a:r>
          </a:p>
          <a:p>
            <a:pPr lvl="1" eaLnBrk="1" hangingPunct="1"/>
            <a:r>
              <a:rPr lang="en-US" altLang="zh-CN"/>
              <a:t>Very effective for the obstructive part</a:t>
            </a:r>
          </a:p>
          <a:p>
            <a:pPr lvl="1" eaLnBrk="1" hangingPunct="1"/>
            <a:r>
              <a:rPr lang="en-US" altLang="zh-CN"/>
              <a:t>Not very effective for central apnea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Neonatal\Scans\CPAP.jpg">
            <a:extLst>
              <a:ext uri="{FF2B5EF4-FFF2-40B4-BE49-F238E27FC236}">
                <a16:creationId xmlns:a16="http://schemas.microsoft.com/office/drawing/2014/main" id="{C6464507-57AE-77A4-151F-E2734A6D06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952" t="3763" r="5952" b="3955"/>
          <a:stretch>
            <a:fillRect/>
          </a:stretch>
        </p:blipFill>
        <p:spPr bwMode="auto">
          <a:xfrm>
            <a:off x="3276600" y="1150938"/>
            <a:ext cx="6019800"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Rectangle 3">
            <a:extLst>
              <a:ext uri="{FF2B5EF4-FFF2-40B4-BE49-F238E27FC236}">
                <a16:creationId xmlns:a16="http://schemas.microsoft.com/office/drawing/2014/main" id="{A224BAA4-53F0-E85D-8A58-B7B236EF1DD3}"/>
              </a:ext>
            </a:extLst>
          </p:cNvPr>
          <p:cNvSpPr>
            <a:spLocks noGrp="1" noChangeArrowheads="1"/>
          </p:cNvSpPr>
          <p:nvPr>
            <p:ph type="title"/>
          </p:nvPr>
        </p:nvSpPr>
        <p:spPr/>
        <p:txBody>
          <a:bodyPr/>
          <a:lstStyle/>
          <a:p>
            <a:pPr eaLnBrk="1" hangingPunct="1">
              <a:buClr>
                <a:srgbClr val="33CC33"/>
              </a:buClr>
              <a:buFontTx/>
              <a:buChar char="•"/>
            </a:pPr>
            <a:r>
              <a:rPr lang="en-US" altLang="zh-CN" sz="2000">
                <a:latin typeface="Times New Roman" panose="02020603050405020304" pitchFamily="18" charset="0"/>
              </a:rPr>
              <a:t>  Miller M, Carlo W, Martin R. Continuous positive airway pressure selectively reduces obstructive apnea in preterm infants. J Pediatr 1985;106(1):91-4.
</a:t>
            </a:r>
            <a:endParaRPr lang="en-CA" altLang="en-US" sz="2000">
              <a:latin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re 1">
            <a:extLst>
              <a:ext uri="{FF2B5EF4-FFF2-40B4-BE49-F238E27FC236}">
                <a16:creationId xmlns:a16="http://schemas.microsoft.com/office/drawing/2014/main" id="{ACBD00E7-AB9E-7B7B-AE9E-2891B86D5056}"/>
              </a:ext>
            </a:extLst>
          </p:cNvPr>
          <p:cNvSpPr>
            <a:spLocks noGrp="1"/>
          </p:cNvSpPr>
          <p:nvPr>
            <p:ph type="title"/>
          </p:nvPr>
        </p:nvSpPr>
        <p:spPr/>
        <p:txBody>
          <a:bodyPr/>
          <a:lstStyle/>
          <a:p>
            <a:pPr eaLnBrk="1" hangingPunct="1"/>
            <a:r>
              <a:rPr lang="en-US" altLang="zh-CN"/>
              <a:t>How?</a:t>
            </a:r>
            <a:endParaRPr lang="en-US" altLang="fr-FR"/>
          </a:p>
        </p:txBody>
      </p:sp>
      <p:sp>
        <p:nvSpPr>
          <p:cNvPr id="15363" name="Espace réservé du contenu 2">
            <a:extLst>
              <a:ext uri="{FF2B5EF4-FFF2-40B4-BE49-F238E27FC236}">
                <a16:creationId xmlns:a16="http://schemas.microsoft.com/office/drawing/2014/main" id="{7C226250-5D91-1043-A896-E035B6AD5E24}"/>
              </a:ext>
            </a:extLst>
          </p:cNvPr>
          <p:cNvSpPr>
            <a:spLocks noGrp="1"/>
          </p:cNvSpPr>
          <p:nvPr>
            <p:ph idx="1"/>
          </p:nvPr>
        </p:nvSpPr>
        <p:spPr/>
        <p:txBody>
          <a:bodyPr/>
          <a:lstStyle/>
          <a:p>
            <a:pPr eaLnBrk="1" hangingPunct="1"/>
            <a:r>
              <a:rPr lang="en-US" altLang="zh-CN"/>
              <a:t>If acute respiratory distress</a:t>
            </a:r>
          </a:p>
          <a:p>
            <a:pPr lvl="1" eaLnBrk="1" hangingPunct="1"/>
            <a:r>
              <a:rPr lang="en-US" altLang="zh-CN"/>
              <a:t>At least 6 cmH2O</a:t>
            </a:r>
          </a:p>
          <a:p>
            <a:pPr lvl="1" eaLnBrk="1" hangingPunct="1"/>
            <a:r>
              <a:rPr lang="en-US" altLang="zh-CN"/>
              <a:t>Short bilateral cannulas</a:t>
            </a:r>
          </a:p>
          <a:p>
            <a:pPr lvl="1" eaLnBrk="1" hangingPunct="1"/>
            <a:r>
              <a:rPr lang="en-US" altLang="zh-CN"/>
              <a:t>Nasal mask</a:t>
            </a:r>
          </a:p>
          <a:p>
            <a:pPr lvl="2" eaLnBrk="1" hangingPunct="1"/>
            <a:r>
              <a:rPr lang="en-US" altLang="zh-CN"/>
              <a:t>Naso-pharyngeal cannula less effective and more likely to become obstructed.</a:t>
            </a:r>
          </a:p>
          <a:p>
            <a:pPr lvl="1" eaLnBrk="1" hangingPunct="1"/>
            <a:r>
              <a:rPr lang="en-US" altLang="zh-CN"/>
              <a:t>Bubble CPAP</a:t>
            </a:r>
          </a:p>
          <a:p>
            <a:pPr lvl="1" eaLnBrk="1" hangingPunct="1"/>
            <a:r>
              <a:rPr lang="en-US" altLang="zh-CN"/>
              <a:t>Ventilator</a:t>
            </a:r>
          </a:p>
          <a:p>
            <a:pPr lvl="1" eaLnBrk="1" hangingPunct="1"/>
            <a:r>
              <a:rPr lang="en-US" altLang="zh-CN"/>
              <a:t>Infantflow</a:t>
            </a:r>
          </a:p>
          <a:p>
            <a:pPr lvl="1" eaLnBrk="1" hangingPunct="1"/>
            <a:endParaRPr lang="en-US" altLang="fr-F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re 1">
            <a:extLst>
              <a:ext uri="{FF2B5EF4-FFF2-40B4-BE49-F238E27FC236}">
                <a16:creationId xmlns:a16="http://schemas.microsoft.com/office/drawing/2014/main" id="{FEB181D6-A99B-7E0E-3D4C-1F5260A39D62}"/>
              </a:ext>
            </a:extLst>
          </p:cNvPr>
          <p:cNvSpPr>
            <a:spLocks noGrp="1"/>
          </p:cNvSpPr>
          <p:nvPr>
            <p:ph type="title"/>
          </p:nvPr>
        </p:nvSpPr>
        <p:spPr/>
        <p:txBody>
          <a:bodyPr/>
          <a:lstStyle/>
          <a:p>
            <a:pPr eaLnBrk="1" hangingPunct="1"/>
            <a:r>
              <a:rPr lang="en-US" altLang="zh-CN"/>
              <a:t>Machines</a:t>
            </a:r>
            <a:endParaRPr lang="en-US" altLang="fr-FR"/>
          </a:p>
        </p:txBody>
      </p:sp>
      <p:sp>
        <p:nvSpPr>
          <p:cNvPr id="16387" name="Espace réservé du contenu 2">
            <a:extLst>
              <a:ext uri="{FF2B5EF4-FFF2-40B4-BE49-F238E27FC236}">
                <a16:creationId xmlns:a16="http://schemas.microsoft.com/office/drawing/2014/main" id="{F21741DD-6EAB-28C7-3F71-2E1FDBE03A9F}"/>
              </a:ext>
            </a:extLst>
          </p:cNvPr>
          <p:cNvSpPr>
            <a:spLocks noGrp="1"/>
          </p:cNvSpPr>
          <p:nvPr>
            <p:ph idx="1"/>
          </p:nvPr>
        </p:nvSpPr>
        <p:spPr/>
        <p:txBody>
          <a:bodyPr/>
          <a:lstStyle/>
          <a:p>
            <a:pPr eaLnBrk="1" hangingPunct="1"/>
            <a:r>
              <a:rPr lang="en-US" altLang="zh-CN"/>
              <a:t>Bubble CPAP</a:t>
            </a:r>
            <a:endParaRPr lang="en-US" altLang="fr-FR"/>
          </a:p>
        </p:txBody>
      </p:sp>
      <p:pic>
        <p:nvPicPr>
          <p:cNvPr id="16388" name="Picture 2">
            <a:extLst>
              <a:ext uri="{FF2B5EF4-FFF2-40B4-BE49-F238E27FC236}">
                <a16:creationId xmlns:a16="http://schemas.microsoft.com/office/drawing/2014/main" id="{50297EF9-D0AA-6815-16CD-6215D18076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9150" y="2636838"/>
            <a:ext cx="5238750" cy="333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re 1">
            <a:extLst>
              <a:ext uri="{FF2B5EF4-FFF2-40B4-BE49-F238E27FC236}">
                <a16:creationId xmlns:a16="http://schemas.microsoft.com/office/drawing/2014/main" id="{65A264F6-1DD5-2ABF-D8A4-07C78D197960}"/>
              </a:ext>
            </a:extLst>
          </p:cNvPr>
          <p:cNvSpPr>
            <a:spLocks noGrp="1"/>
          </p:cNvSpPr>
          <p:nvPr>
            <p:ph type="title"/>
          </p:nvPr>
        </p:nvSpPr>
        <p:spPr/>
        <p:txBody>
          <a:bodyPr/>
          <a:lstStyle/>
          <a:p>
            <a:pPr eaLnBrk="1" hangingPunct="1"/>
            <a:endParaRPr lang="en-US" altLang="fr-FR"/>
          </a:p>
        </p:txBody>
      </p:sp>
      <p:sp>
        <p:nvSpPr>
          <p:cNvPr id="17411" name="Espace réservé du contenu 2">
            <a:extLst>
              <a:ext uri="{FF2B5EF4-FFF2-40B4-BE49-F238E27FC236}">
                <a16:creationId xmlns:a16="http://schemas.microsoft.com/office/drawing/2014/main" id="{79AFD775-ECC3-00F7-B95C-B350D67911A9}"/>
              </a:ext>
            </a:extLst>
          </p:cNvPr>
          <p:cNvSpPr>
            <a:spLocks noGrp="1"/>
          </p:cNvSpPr>
          <p:nvPr>
            <p:ph idx="1"/>
          </p:nvPr>
        </p:nvSpPr>
        <p:spPr/>
        <p:txBody>
          <a:bodyPr/>
          <a:lstStyle/>
          <a:p>
            <a:pPr eaLnBrk="1" hangingPunct="1"/>
            <a:endParaRPr lang="en-US" altLang="fr-FR"/>
          </a:p>
        </p:txBody>
      </p:sp>
      <p:pic>
        <p:nvPicPr>
          <p:cNvPr id="17412" name="Picture 2">
            <a:extLst>
              <a:ext uri="{FF2B5EF4-FFF2-40B4-BE49-F238E27FC236}">
                <a16:creationId xmlns:a16="http://schemas.microsoft.com/office/drawing/2014/main" id="{1AD0B70E-DBAA-D8FC-6B56-A0D438178C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7713" y="2276475"/>
            <a:ext cx="6392862" cy="4148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re 1">
            <a:extLst>
              <a:ext uri="{FF2B5EF4-FFF2-40B4-BE49-F238E27FC236}">
                <a16:creationId xmlns:a16="http://schemas.microsoft.com/office/drawing/2014/main" id="{9999E94D-53DA-1966-D548-15B14264C700}"/>
              </a:ext>
            </a:extLst>
          </p:cNvPr>
          <p:cNvSpPr>
            <a:spLocks noGrp="1"/>
          </p:cNvSpPr>
          <p:nvPr>
            <p:ph type="title"/>
          </p:nvPr>
        </p:nvSpPr>
        <p:spPr/>
        <p:txBody>
          <a:bodyPr/>
          <a:lstStyle/>
          <a:p>
            <a:pPr eaLnBrk="1" hangingPunct="1"/>
            <a:r>
              <a:rPr lang="en-US" altLang="zh-CN"/>
              <a:t>Machines</a:t>
            </a:r>
            <a:endParaRPr lang="en-US" altLang="fr-FR"/>
          </a:p>
        </p:txBody>
      </p:sp>
      <p:sp>
        <p:nvSpPr>
          <p:cNvPr id="19459" name="Espace réservé du contenu 2">
            <a:extLst>
              <a:ext uri="{FF2B5EF4-FFF2-40B4-BE49-F238E27FC236}">
                <a16:creationId xmlns:a16="http://schemas.microsoft.com/office/drawing/2014/main" id="{A0CDCAE0-4D11-D6EB-AD90-A37F2FE84BA4}"/>
              </a:ext>
            </a:extLst>
          </p:cNvPr>
          <p:cNvSpPr>
            <a:spLocks noGrp="1"/>
          </p:cNvSpPr>
          <p:nvPr>
            <p:ph idx="1"/>
          </p:nvPr>
        </p:nvSpPr>
        <p:spPr/>
        <p:txBody>
          <a:bodyPr/>
          <a:lstStyle/>
          <a:p>
            <a:pPr eaLnBrk="1" hangingPunct="1"/>
            <a:r>
              <a:rPr lang="en-US" altLang="zh-CN"/>
              <a:t>Respirator</a:t>
            </a:r>
            <a:endParaRPr lang="en-US" altLang="fr-FR"/>
          </a:p>
        </p:txBody>
      </p:sp>
      <p:pic>
        <p:nvPicPr>
          <p:cNvPr id="19460" name="Picture 2">
            <a:extLst>
              <a:ext uri="{FF2B5EF4-FFF2-40B4-BE49-F238E27FC236}">
                <a16:creationId xmlns:a16="http://schemas.microsoft.com/office/drawing/2014/main" id="{2C7DBFEC-0D15-A7AA-0712-32AEC48408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9875" y="2276475"/>
            <a:ext cx="4821238" cy="415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re 1">
            <a:extLst>
              <a:ext uri="{FF2B5EF4-FFF2-40B4-BE49-F238E27FC236}">
                <a16:creationId xmlns:a16="http://schemas.microsoft.com/office/drawing/2014/main" id="{DA9EBA39-D147-EC3D-EA4B-A8D591F47655}"/>
              </a:ext>
            </a:extLst>
          </p:cNvPr>
          <p:cNvSpPr>
            <a:spLocks noGrp="1"/>
          </p:cNvSpPr>
          <p:nvPr>
            <p:ph type="title"/>
          </p:nvPr>
        </p:nvSpPr>
        <p:spPr/>
        <p:txBody>
          <a:bodyPr/>
          <a:lstStyle/>
          <a:p>
            <a:endParaRPr lang="fr-CA" altLang="en-US"/>
          </a:p>
        </p:txBody>
      </p:sp>
      <p:sp>
        <p:nvSpPr>
          <p:cNvPr id="20483" name="Espace réservé du contenu 2">
            <a:extLst>
              <a:ext uri="{FF2B5EF4-FFF2-40B4-BE49-F238E27FC236}">
                <a16:creationId xmlns:a16="http://schemas.microsoft.com/office/drawing/2014/main" id="{E09AB369-B723-26E4-F4A6-84ED27C90268}"/>
              </a:ext>
            </a:extLst>
          </p:cNvPr>
          <p:cNvSpPr>
            <a:spLocks noGrp="1"/>
          </p:cNvSpPr>
          <p:nvPr>
            <p:ph idx="1"/>
          </p:nvPr>
        </p:nvSpPr>
        <p:spPr/>
        <p:txBody>
          <a:bodyPr/>
          <a:lstStyle/>
          <a:p>
            <a:r>
              <a:rPr lang="en-US" altLang="zh-CN" dirty="0"/>
              <a:t>Which pressure source?</a:t>
            </a:r>
          </a:p>
          <a:p>
            <a:r>
              <a:rPr lang="en-US" altLang="zh-CN" dirty="0"/>
              <a:t>No clinical difference between bubble CPAP and ventilator derived CPAP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re 1">
            <a:extLst>
              <a:ext uri="{FF2B5EF4-FFF2-40B4-BE49-F238E27FC236}">
                <a16:creationId xmlns:a16="http://schemas.microsoft.com/office/drawing/2014/main" id="{F938B0F7-3F45-50E6-A98D-7C1A539846A0}"/>
              </a:ext>
            </a:extLst>
          </p:cNvPr>
          <p:cNvSpPr>
            <a:spLocks noGrp="1"/>
          </p:cNvSpPr>
          <p:nvPr>
            <p:ph type="title"/>
          </p:nvPr>
        </p:nvSpPr>
        <p:spPr/>
        <p:txBody>
          <a:bodyPr/>
          <a:lstStyle/>
          <a:p>
            <a:pPr eaLnBrk="1" hangingPunct="1"/>
            <a:r>
              <a:rPr lang="en-US" altLang="zh-CN"/>
              <a:t>Interfaces</a:t>
            </a:r>
            <a:endParaRPr lang="en-US" altLang="fr-FR"/>
          </a:p>
        </p:txBody>
      </p:sp>
      <p:pic>
        <p:nvPicPr>
          <p:cNvPr id="21507" name="Picture 2">
            <a:extLst>
              <a:ext uri="{FF2B5EF4-FFF2-40B4-BE49-F238E27FC236}">
                <a16:creationId xmlns:a16="http://schemas.microsoft.com/office/drawing/2014/main" id="{28D2466D-3C02-3B66-C682-C7F974AFA9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8414" y="1484314"/>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8" name="Picture 3">
            <a:extLst>
              <a:ext uri="{FF2B5EF4-FFF2-40B4-BE49-F238E27FC236}">
                <a16:creationId xmlns:a16="http://schemas.microsoft.com/office/drawing/2014/main" id="{E9EBE37F-6D5F-2FFF-F312-57829CABE9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4" y="939801"/>
            <a:ext cx="1895475" cy="1895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9" name="Picture 4">
            <a:extLst>
              <a:ext uri="{FF2B5EF4-FFF2-40B4-BE49-F238E27FC236}">
                <a16:creationId xmlns:a16="http://schemas.microsoft.com/office/drawing/2014/main" id="{833ADBBA-847E-308D-04C5-FC4A2FA5F7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1450" y="3644900"/>
            <a:ext cx="2592388" cy="1944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10" name="Picture 5">
            <a:extLst>
              <a:ext uri="{FF2B5EF4-FFF2-40B4-BE49-F238E27FC236}">
                <a16:creationId xmlns:a16="http://schemas.microsoft.com/office/drawing/2014/main" id="{1EF55F11-6512-1E5F-63A6-48AF58E659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2600" y="3933825"/>
            <a:ext cx="2298700" cy="2306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re 1">
            <a:extLst>
              <a:ext uri="{FF2B5EF4-FFF2-40B4-BE49-F238E27FC236}">
                <a16:creationId xmlns:a16="http://schemas.microsoft.com/office/drawing/2014/main" id="{C1C07671-852E-8375-72E4-B72C2CE09011}"/>
              </a:ext>
            </a:extLst>
          </p:cNvPr>
          <p:cNvSpPr>
            <a:spLocks noGrp="1"/>
          </p:cNvSpPr>
          <p:nvPr>
            <p:ph type="title"/>
          </p:nvPr>
        </p:nvSpPr>
        <p:spPr/>
        <p:txBody>
          <a:bodyPr/>
          <a:lstStyle/>
          <a:p>
            <a:r>
              <a:rPr lang="en-US" altLang="zh-CN"/>
              <a:t>Which interface?</a:t>
            </a:r>
          </a:p>
        </p:txBody>
      </p:sp>
      <p:sp>
        <p:nvSpPr>
          <p:cNvPr id="22531" name="Espace réservé du contenu 2">
            <a:extLst>
              <a:ext uri="{FF2B5EF4-FFF2-40B4-BE49-F238E27FC236}">
                <a16:creationId xmlns:a16="http://schemas.microsoft.com/office/drawing/2014/main" id="{6F03EF91-90B3-7750-E21B-DD878D0CC125}"/>
              </a:ext>
            </a:extLst>
          </p:cNvPr>
          <p:cNvSpPr>
            <a:spLocks noGrp="1"/>
          </p:cNvSpPr>
          <p:nvPr>
            <p:ph idx="1"/>
          </p:nvPr>
        </p:nvSpPr>
        <p:spPr/>
        <p:txBody>
          <a:bodyPr/>
          <a:lstStyle/>
          <a:p>
            <a:r>
              <a:rPr lang="en-US" altLang="zh-CN" dirty="0"/>
              <a:t>Cochrane review (De Paoli 2008)</a:t>
            </a:r>
          </a:p>
          <a:p>
            <a:pPr lvl="1"/>
            <a:r>
              <a:rPr lang="en-US" altLang="zh-CN" dirty="0"/>
              <a:t>Short binasal cannulas preferable to </a:t>
            </a:r>
            <a:r>
              <a:rPr lang="en-US" altLang="zh-CN" dirty="0" err="1"/>
              <a:t>naso</a:t>
            </a:r>
            <a:r>
              <a:rPr lang="en-US" altLang="zh-CN" dirty="0"/>
              <a:t>-pharyngeal tubes</a:t>
            </a:r>
          </a:p>
          <a:p>
            <a:pPr lvl="1"/>
            <a:r>
              <a:rPr lang="en-US" altLang="zh-CN" dirty="0"/>
              <a:t>No studies on masks</a:t>
            </a:r>
          </a:p>
          <a:p>
            <a:pPr lvl="1"/>
            <a:r>
              <a:rPr lang="en-US" altLang="zh-CN" dirty="0"/>
              <a:t>No studies on RAM cannulae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re 1">
            <a:extLst>
              <a:ext uri="{FF2B5EF4-FFF2-40B4-BE49-F238E27FC236}">
                <a16:creationId xmlns:a16="http://schemas.microsoft.com/office/drawing/2014/main" id="{5C59E952-9398-55EF-8355-936566D2103F}"/>
              </a:ext>
            </a:extLst>
          </p:cNvPr>
          <p:cNvSpPr>
            <a:spLocks noGrp="1"/>
          </p:cNvSpPr>
          <p:nvPr>
            <p:ph type="title"/>
          </p:nvPr>
        </p:nvSpPr>
        <p:spPr/>
        <p:txBody>
          <a:bodyPr/>
          <a:lstStyle/>
          <a:p>
            <a:endParaRPr lang="fr-CA" altLang="en-US"/>
          </a:p>
        </p:txBody>
      </p:sp>
      <p:sp>
        <p:nvSpPr>
          <p:cNvPr id="23555" name="Espace réservé du contenu 2">
            <a:extLst>
              <a:ext uri="{FF2B5EF4-FFF2-40B4-BE49-F238E27FC236}">
                <a16:creationId xmlns:a16="http://schemas.microsoft.com/office/drawing/2014/main" id="{1724E38C-FBBD-9629-690F-CFCDD8CDE08D}"/>
              </a:ext>
            </a:extLst>
          </p:cNvPr>
          <p:cNvSpPr>
            <a:spLocks noGrp="1"/>
          </p:cNvSpPr>
          <p:nvPr>
            <p:ph idx="1"/>
          </p:nvPr>
        </p:nvSpPr>
        <p:spPr/>
        <p:txBody>
          <a:bodyPr/>
          <a:lstStyle/>
          <a:p>
            <a:r>
              <a:rPr lang="en-US" altLang="zh-CN" i="1" dirty="0">
                <a:latin typeface="Segoe UI" panose="020B0502040204020203" pitchFamily="34" charset="0"/>
              </a:rPr>
              <a:t>Kieran EA, et al: Randomized trial of prongs or mask for nasal continuous positive airway pressure in preterm infants. Pediatrics 2012, 130(5):e1170-1176.</a:t>
            </a:r>
          </a:p>
          <a:p>
            <a:r>
              <a:rPr lang="en-US" altLang="zh-CN" dirty="0">
                <a:latin typeface="Segoe UI" panose="020B0502040204020203" pitchFamily="34" charset="0"/>
              </a:rPr>
              <a:t>RCT, n = 120, children &lt;31 weeks</a:t>
            </a:r>
          </a:p>
          <a:p>
            <a:r>
              <a:rPr lang="en-US" altLang="zh-CN" dirty="0">
                <a:latin typeface="Segoe UI" panose="020B0502040204020203" pitchFamily="34" charset="0"/>
              </a:rPr>
              <a:t>Mask a little better</a:t>
            </a:r>
          </a:p>
          <a:p>
            <a:endParaRPr lang="fr-CA"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A04B2-9852-36C5-4F85-D467A6B22E19}"/>
              </a:ext>
            </a:extLst>
          </p:cNvPr>
          <p:cNvSpPr>
            <a:spLocks noGrp="1"/>
          </p:cNvSpPr>
          <p:nvPr>
            <p:ph type="title"/>
          </p:nvPr>
        </p:nvSpPr>
        <p:spPr/>
        <p:txBody>
          <a:bodyPr/>
          <a:lstStyle/>
          <a:p>
            <a:r>
              <a:rPr lang="fr-CA" dirty="0" err="1"/>
              <a:t>Starting</a:t>
            </a:r>
            <a:r>
              <a:rPr lang="fr-CA" dirty="0"/>
              <a:t> CPAP</a:t>
            </a:r>
          </a:p>
        </p:txBody>
      </p:sp>
      <p:sp>
        <p:nvSpPr>
          <p:cNvPr id="3" name="Content Placeholder 2">
            <a:extLst>
              <a:ext uri="{FF2B5EF4-FFF2-40B4-BE49-F238E27FC236}">
                <a16:creationId xmlns:a16="http://schemas.microsoft.com/office/drawing/2014/main" id="{377B2019-41C5-17EC-2362-D4D0ADEEB3ED}"/>
              </a:ext>
            </a:extLst>
          </p:cNvPr>
          <p:cNvSpPr>
            <a:spLocks noGrp="1"/>
          </p:cNvSpPr>
          <p:nvPr>
            <p:ph idx="1"/>
          </p:nvPr>
        </p:nvSpPr>
        <p:spPr/>
        <p:txBody>
          <a:bodyPr/>
          <a:lstStyle/>
          <a:p>
            <a:r>
              <a:rPr lang="fr-CA" dirty="0"/>
              <a:t>Start at +6 cmH2O if the infant in </a:t>
            </a:r>
            <a:r>
              <a:rPr lang="fr-CA" dirty="0" err="1"/>
              <a:t>low</a:t>
            </a:r>
            <a:r>
              <a:rPr lang="fr-CA" dirty="0"/>
              <a:t> </a:t>
            </a:r>
            <a:r>
              <a:rPr lang="fr-CA" dirty="0" err="1"/>
              <a:t>oxygen</a:t>
            </a:r>
            <a:r>
              <a:rPr lang="fr-CA" dirty="0"/>
              <a:t> (30% or </a:t>
            </a:r>
            <a:r>
              <a:rPr lang="fr-CA" dirty="0" err="1"/>
              <a:t>less</a:t>
            </a:r>
            <a:r>
              <a:rPr lang="fr-CA" dirty="0"/>
              <a:t>)</a:t>
            </a:r>
          </a:p>
          <a:p>
            <a:r>
              <a:rPr lang="fr-CA" dirty="0"/>
              <a:t>Start at +8 cmH2O if the infant in more </a:t>
            </a:r>
            <a:r>
              <a:rPr lang="fr-CA" dirty="0" err="1"/>
              <a:t>than</a:t>
            </a:r>
            <a:r>
              <a:rPr lang="fr-CA" dirty="0"/>
              <a:t> 30% O2</a:t>
            </a:r>
          </a:p>
          <a:p>
            <a:r>
              <a:rPr lang="fr-CA" dirty="0"/>
              <a:t>Maximum of +10 cmH2O</a:t>
            </a:r>
          </a:p>
        </p:txBody>
      </p:sp>
    </p:spTree>
    <p:extLst>
      <p:ext uri="{BB962C8B-B14F-4D97-AF65-F5344CB8AC3E}">
        <p14:creationId xmlns:p14="http://schemas.microsoft.com/office/powerpoint/2010/main" val="17962467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re 1">
            <a:extLst>
              <a:ext uri="{FF2B5EF4-FFF2-40B4-BE49-F238E27FC236}">
                <a16:creationId xmlns:a16="http://schemas.microsoft.com/office/drawing/2014/main" id="{0937596B-B5EA-F9AB-CB96-73559AA37CFA}"/>
              </a:ext>
            </a:extLst>
          </p:cNvPr>
          <p:cNvSpPr>
            <a:spLocks noGrp="1"/>
          </p:cNvSpPr>
          <p:nvPr>
            <p:ph type="title"/>
          </p:nvPr>
        </p:nvSpPr>
        <p:spPr/>
        <p:txBody>
          <a:bodyPr/>
          <a:lstStyle/>
          <a:p>
            <a:pPr eaLnBrk="1" hangingPunct="1"/>
            <a:r>
              <a:rPr lang="en-US" altLang="zh-CN"/>
              <a:t>CPAP monitoring</a:t>
            </a:r>
            <a:endParaRPr lang="en-US" altLang="fr-FR"/>
          </a:p>
        </p:txBody>
      </p:sp>
      <p:sp>
        <p:nvSpPr>
          <p:cNvPr id="24579" name="Espace réservé du contenu 2">
            <a:extLst>
              <a:ext uri="{FF2B5EF4-FFF2-40B4-BE49-F238E27FC236}">
                <a16:creationId xmlns:a16="http://schemas.microsoft.com/office/drawing/2014/main" id="{54266221-4D36-7FC9-4231-ABDDF0F96AFE}"/>
              </a:ext>
            </a:extLst>
          </p:cNvPr>
          <p:cNvSpPr>
            <a:spLocks noGrp="1"/>
          </p:cNvSpPr>
          <p:nvPr>
            <p:ph idx="1"/>
          </p:nvPr>
        </p:nvSpPr>
        <p:spPr/>
        <p:txBody>
          <a:bodyPr/>
          <a:lstStyle/>
          <a:p>
            <a:pPr eaLnBrk="1" hangingPunct="1"/>
            <a:r>
              <a:rPr lang="en-US" altLang="zh-CN" dirty="0"/>
              <a:t>Decrease in FiO2 within 20 minutes (not necessarily immediate)</a:t>
            </a:r>
          </a:p>
          <a:p>
            <a:pPr eaLnBrk="1" hangingPunct="1"/>
            <a:r>
              <a:rPr lang="en-US" altLang="zh-CN" dirty="0"/>
              <a:t>Breathing work should also decrease</a:t>
            </a:r>
          </a:p>
          <a:p>
            <a:pPr lvl="1" eaLnBrk="1" hangingPunct="1"/>
            <a:r>
              <a:rPr lang="en-US" altLang="zh-CN" dirty="0"/>
              <a:t>VS q15 minutes then q1h</a:t>
            </a:r>
          </a:p>
          <a:p>
            <a:pPr lvl="1" eaLnBrk="1" hangingPunct="1"/>
            <a:r>
              <a:rPr lang="en-US" altLang="zh-CN" dirty="0"/>
              <a:t>BP q1h initially</a:t>
            </a:r>
          </a:p>
          <a:p>
            <a:pPr lvl="1" eaLnBrk="1" hangingPunct="1"/>
            <a:r>
              <a:rPr lang="en-US" altLang="zh-CN" dirty="0"/>
              <a:t>Continuous oximetry</a:t>
            </a:r>
          </a:p>
          <a:p>
            <a:pPr lvl="1" eaLnBrk="1" hangingPunct="1"/>
            <a:r>
              <a:rPr lang="en-US" altLang="zh-CN" dirty="0"/>
              <a:t>FiO2 adjusted for SpO2 90 to 95%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a:extLst>
              <a:ext uri="{FF2B5EF4-FFF2-40B4-BE49-F238E27FC236}">
                <a16:creationId xmlns:a16="http://schemas.microsoft.com/office/drawing/2014/main" id="{39F99757-6D1C-7B2E-8399-24F052BACC8F}"/>
              </a:ext>
            </a:extLst>
          </p:cNvPr>
          <p:cNvSpPr>
            <a:spLocks noGrp="1"/>
          </p:cNvSpPr>
          <p:nvPr>
            <p:ph type="title"/>
          </p:nvPr>
        </p:nvSpPr>
        <p:spPr/>
        <p:txBody>
          <a:bodyPr/>
          <a:lstStyle/>
          <a:p>
            <a:pPr eaLnBrk="1" hangingPunct="1"/>
            <a:r>
              <a:rPr lang="en-US" altLang="zh-CN"/>
              <a:t>CPAP monitoring</a:t>
            </a:r>
            <a:endParaRPr lang="en-US" altLang="fr-FR"/>
          </a:p>
        </p:txBody>
      </p:sp>
      <p:sp>
        <p:nvSpPr>
          <p:cNvPr id="25603" name="Espace réservé du contenu 2">
            <a:extLst>
              <a:ext uri="{FF2B5EF4-FFF2-40B4-BE49-F238E27FC236}">
                <a16:creationId xmlns:a16="http://schemas.microsoft.com/office/drawing/2014/main" id="{DA82CAC5-5BC0-D89C-8D49-DE08AFADC2AA}"/>
              </a:ext>
            </a:extLst>
          </p:cNvPr>
          <p:cNvSpPr>
            <a:spLocks noGrp="1"/>
          </p:cNvSpPr>
          <p:nvPr>
            <p:ph idx="1"/>
          </p:nvPr>
        </p:nvSpPr>
        <p:spPr/>
        <p:txBody>
          <a:bodyPr/>
          <a:lstStyle/>
          <a:p>
            <a:pPr eaLnBrk="1" hangingPunct="1"/>
            <a:r>
              <a:rPr lang="en-US" altLang="zh-CN" dirty="0"/>
              <a:t>If reduction in FiO2, that remains less than 30%, decrease in CPAP to +5 to consider</a:t>
            </a:r>
          </a:p>
          <a:p>
            <a:pPr eaLnBrk="1" hangingPunct="1"/>
            <a:r>
              <a:rPr lang="en-US" altLang="zh-CN" dirty="0"/>
              <a:t>If increase to more than 40% surfactant consideration</a:t>
            </a:r>
            <a:endParaRPr lang="en-US" altLang="fr-F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a:extLst>
              <a:ext uri="{FF2B5EF4-FFF2-40B4-BE49-F238E27FC236}">
                <a16:creationId xmlns:a16="http://schemas.microsoft.com/office/drawing/2014/main" id="{A5E5CACB-E00E-E00F-CC08-0F4FC86FDD90}"/>
              </a:ext>
            </a:extLst>
          </p:cNvPr>
          <p:cNvSpPr>
            <a:spLocks noGrp="1"/>
          </p:cNvSpPr>
          <p:nvPr>
            <p:ph type="title"/>
          </p:nvPr>
        </p:nvSpPr>
        <p:spPr/>
        <p:txBody>
          <a:bodyPr/>
          <a:lstStyle/>
          <a:p>
            <a:pPr eaLnBrk="1" hangingPunct="1"/>
            <a:r>
              <a:rPr lang="en-US" altLang="zh-CN"/>
              <a:t>CPAP monitoring</a:t>
            </a:r>
            <a:endParaRPr lang="en-US" altLang="fr-FR"/>
          </a:p>
        </p:txBody>
      </p:sp>
      <p:sp>
        <p:nvSpPr>
          <p:cNvPr id="3" name="Espace réservé du contenu 2">
            <a:extLst>
              <a:ext uri="{FF2B5EF4-FFF2-40B4-BE49-F238E27FC236}">
                <a16:creationId xmlns:a16="http://schemas.microsoft.com/office/drawing/2014/main" id="{A1C85FDE-38C8-96D3-FA4B-CC7168C641A4}"/>
              </a:ext>
            </a:extLst>
          </p:cNvPr>
          <p:cNvSpPr>
            <a:spLocks noGrp="1"/>
          </p:cNvSpPr>
          <p:nvPr>
            <p:ph idx="1"/>
          </p:nvPr>
        </p:nvSpPr>
        <p:spPr/>
        <p:txBody>
          <a:bodyPr>
            <a:normAutofit fontScale="92500"/>
          </a:bodyPr>
          <a:lstStyle/>
          <a:p>
            <a:pPr eaLnBrk="1" hangingPunct="1">
              <a:defRPr/>
            </a:pPr>
            <a:r>
              <a:rPr lang="en-US" altLang="zh-CN" dirty="0"/>
              <a:t>Surfactant reduces the incidence of pneumothorax</a:t>
            </a:r>
          </a:p>
          <a:p>
            <a:pPr eaLnBrk="1" hangingPunct="1">
              <a:defRPr/>
            </a:pPr>
            <a:r>
              <a:rPr lang="en-US" altLang="zh-CN" dirty="0"/>
              <a:t>So: keeping a child on CPAP without surfactant risks increasing pneumothorax, especially if you wait too long</a:t>
            </a:r>
          </a:p>
          <a:p>
            <a:pPr lvl="1" eaLnBrk="1" hangingPunct="1">
              <a:defRPr/>
            </a:pPr>
            <a:r>
              <a:rPr lang="en-US" altLang="zh-CN" dirty="0"/>
              <a:t>Indications for surfactant/intubation?</a:t>
            </a:r>
          </a:p>
          <a:p>
            <a:pPr lvl="1" eaLnBrk="1" hangingPunct="1">
              <a:defRPr/>
            </a:pPr>
            <a:r>
              <a:rPr lang="en-US" altLang="zh-CN" dirty="0"/>
              <a:t>For children &lt; 32 weeks with RDS, surfactant at FiO2 of 30%,(40%?) either by LISA or INSURE</a:t>
            </a:r>
          </a:p>
          <a:p>
            <a:pPr lvl="1" eaLnBrk="1" hangingPunct="1">
              <a:defRPr/>
            </a:pPr>
            <a:r>
              <a:rPr lang="en-US" altLang="zh-CN" dirty="0"/>
              <a:t>More mature children, variable depending on progression and diagnosis and local practices</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C51AF-EA00-B459-8E57-FE6A854C0B35}"/>
            </a:ext>
          </a:extLst>
        </p:cNvPr>
        <p:cNvGrpSpPr/>
        <p:nvPr/>
      </p:nvGrpSpPr>
      <p:grpSpPr>
        <a:xfrm>
          <a:off x="0" y="0"/>
          <a:ext cx="0" cy="0"/>
          <a:chOff x="0" y="0"/>
          <a:chExt cx="0" cy="0"/>
        </a:xfrm>
      </p:grpSpPr>
      <p:sp>
        <p:nvSpPr>
          <p:cNvPr id="26626" name="Titre 1">
            <a:extLst>
              <a:ext uri="{FF2B5EF4-FFF2-40B4-BE49-F238E27FC236}">
                <a16:creationId xmlns:a16="http://schemas.microsoft.com/office/drawing/2014/main" id="{551048D7-F79F-79A9-EA64-2873B2FE3789}"/>
              </a:ext>
            </a:extLst>
          </p:cNvPr>
          <p:cNvSpPr>
            <a:spLocks noGrp="1"/>
          </p:cNvSpPr>
          <p:nvPr>
            <p:ph type="title"/>
          </p:nvPr>
        </p:nvSpPr>
        <p:spPr/>
        <p:txBody>
          <a:bodyPr/>
          <a:lstStyle/>
          <a:p>
            <a:pPr eaLnBrk="1" hangingPunct="1"/>
            <a:r>
              <a:rPr lang="en-US" altLang="zh-CN"/>
              <a:t>CPAP monitoring</a:t>
            </a:r>
            <a:endParaRPr lang="en-US" altLang="fr-FR"/>
          </a:p>
        </p:txBody>
      </p:sp>
      <p:sp>
        <p:nvSpPr>
          <p:cNvPr id="3" name="Espace réservé du contenu 2">
            <a:extLst>
              <a:ext uri="{FF2B5EF4-FFF2-40B4-BE49-F238E27FC236}">
                <a16:creationId xmlns:a16="http://schemas.microsoft.com/office/drawing/2014/main" id="{4D4BFFA6-28DD-D815-37AE-8B7A79F1AF97}"/>
              </a:ext>
            </a:extLst>
          </p:cNvPr>
          <p:cNvSpPr>
            <a:spLocks noGrp="1"/>
          </p:cNvSpPr>
          <p:nvPr>
            <p:ph idx="1"/>
          </p:nvPr>
        </p:nvSpPr>
        <p:spPr/>
        <p:txBody>
          <a:bodyPr>
            <a:normAutofit fontScale="92500"/>
          </a:bodyPr>
          <a:lstStyle/>
          <a:p>
            <a:pPr eaLnBrk="1" hangingPunct="1">
              <a:defRPr/>
            </a:pPr>
            <a:r>
              <a:rPr lang="en-US" altLang="zh-CN" dirty="0"/>
              <a:t>Surfactant reduces the incidence of pneumothorax</a:t>
            </a:r>
          </a:p>
          <a:p>
            <a:pPr eaLnBrk="1" hangingPunct="1">
              <a:defRPr/>
            </a:pPr>
            <a:r>
              <a:rPr lang="en-US" altLang="zh-CN" dirty="0"/>
              <a:t>So: keeping a child on CPAP without surfactant risks increasing pneumothorax, especially if you wait too long</a:t>
            </a:r>
          </a:p>
          <a:p>
            <a:pPr lvl="1" eaLnBrk="1" hangingPunct="1">
              <a:defRPr/>
            </a:pPr>
            <a:r>
              <a:rPr lang="en-US" altLang="zh-CN" dirty="0"/>
              <a:t>Indications for intubation?</a:t>
            </a:r>
          </a:p>
          <a:p>
            <a:pPr lvl="1" eaLnBrk="1" hangingPunct="1">
              <a:defRPr/>
            </a:pPr>
            <a:r>
              <a:rPr lang="en-US" altLang="zh-CN" dirty="0"/>
              <a:t>For children &lt; 32 weeks with RDS, intubation at FiO2 of 30%, followed immediately by surfactant</a:t>
            </a:r>
          </a:p>
          <a:p>
            <a:pPr lvl="1" eaLnBrk="1" hangingPunct="1">
              <a:defRPr/>
            </a:pPr>
            <a:r>
              <a:rPr lang="en-US" altLang="zh-CN" dirty="0"/>
              <a:t>More mature children, variable depending on progression and diagnosis and local practices</a:t>
            </a:r>
            <a:endParaRPr lang="en-US" dirty="0"/>
          </a:p>
        </p:txBody>
      </p:sp>
    </p:spTree>
    <p:extLst>
      <p:ext uri="{BB962C8B-B14F-4D97-AF65-F5344CB8AC3E}">
        <p14:creationId xmlns:p14="http://schemas.microsoft.com/office/powerpoint/2010/main" val="36902808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re 1">
            <a:extLst>
              <a:ext uri="{FF2B5EF4-FFF2-40B4-BE49-F238E27FC236}">
                <a16:creationId xmlns:a16="http://schemas.microsoft.com/office/drawing/2014/main" id="{14D5EDAC-9965-7A59-8741-7EEF19F8CB8C}"/>
              </a:ext>
            </a:extLst>
          </p:cNvPr>
          <p:cNvSpPr>
            <a:spLocks noGrp="1"/>
          </p:cNvSpPr>
          <p:nvPr>
            <p:ph type="title"/>
          </p:nvPr>
        </p:nvSpPr>
        <p:spPr/>
        <p:txBody>
          <a:bodyPr/>
          <a:lstStyle/>
          <a:p>
            <a:pPr eaLnBrk="1" hangingPunct="1"/>
            <a:r>
              <a:rPr lang="en-US" altLang="zh-CN"/>
              <a:t>High-flow nasal cannula</a:t>
            </a:r>
            <a:endParaRPr lang="en-US" altLang="fr-FR"/>
          </a:p>
        </p:txBody>
      </p:sp>
      <p:pic>
        <p:nvPicPr>
          <p:cNvPr id="27651" name="Picture 2">
            <a:extLst>
              <a:ext uri="{FF2B5EF4-FFF2-40B4-BE49-F238E27FC236}">
                <a16:creationId xmlns:a16="http://schemas.microsoft.com/office/drawing/2014/main" id="{BB4D6309-7A20-FDC6-4DA5-EDAE7082B7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4389" y="1762125"/>
            <a:ext cx="2943225" cy="333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re 1">
            <a:extLst>
              <a:ext uri="{FF2B5EF4-FFF2-40B4-BE49-F238E27FC236}">
                <a16:creationId xmlns:a16="http://schemas.microsoft.com/office/drawing/2014/main" id="{46C23431-3120-6D05-E08C-B1821B31D2ED}"/>
              </a:ext>
            </a:extLst>
          </p:cNvPr>
          <p:cNvSpPr>
            <a:spLocks noGrp="1"/>
          </p:cNvSpPr>
          <p:nvPr>
            <p:ph type="title"/>
          </p:nvPr>
        </p:nvSpPr>
        <p:spPr/>
        <p:txBody>
          <a:bodyPr/>
          <a:lstStyle/>
          <a:p>
            <a:r>
              <a:rPr lang="en-US" altLang="zh-CN" dirty="0"/>
              <a:t>Controlled HFNC data</a:t>
            </a:r>
          </a:p>
        </p:txBody>
      </p:sp>
      <p:sp>
        <p:nvSpPr>
          <p:cNvPr id="3" name="Espace réservé du contenu 2">
            <a:extLst>
              <a:ext uri="{FF2B5EF4-FFF2-40B4-BE49-F238E27FC236}">
                <a16:creationId xmlns:a16="http://schemas.microsoft.com/office/drawing/2014/main" id="{7A30F697-A3FC-4189-B603-39570FBA594C}"/>
              </a:ext>
            </a:extLst>
          </p:cNvPr>
          <p:cNvSpPr>
            <a:spLocks noGrp="1"/>
          </p:cNvSpPr>
          <p:nvPr>
            <p:ph idx="1"/>
          </p:nvPr>
        </p:nvSpPr>
        <p:spPr>
          <a:xfrm>
            <a:off x="2590800" y="1557338"/>
            <a:ext cx="7772400" cy="5300662"/>
          </a:xfrm>
        </p:spPr>
        <p:txBody>
          <a:bodyPr>
            <a:normAutofit fontScale="55000" lnSpcReduction="20000"/>
          </a:bodyPr>
          <a:lstStyle/>
          <a:p>
            <a:pPr>
              <a:defRPr/>
            </a:pPr>
            <a:r>
              <a:rPr lang="en-US" altLang="zh-CN" i="1" dirty="0" err="1">
                <a:latin typeface="Segoe UI"/>
              </a:rPr>
              <a:t>Yoder BA, et al: Heated, Humidified High-Flow Nasal Cannula Versus Nasal CPAP for Respiratory Support in Neonates. Pediatrics 2013.</a:t>
            </a:r>
          </a:p>
          <a:p>
            <a:pPr>
              <a:defRPr/>
            </a:pPr>
            <a:r>
              <a:rPr lang="en-US" altLang="zh-CN" dirty="0">
                <a:latin typeface="Segoe UI"/>
              </a:rPr>
              <a:t>Multicenter RCT, HFNC vs CPAP for primary or post-extubation support, children &gt;28 weeks, n = 432.</a:t>
            </a:r>
          </a:p>
          <a:p>
            <a:pPr>
              <a:defRPr/>
            </a:pPr>
            <a:r>
              <a:rPr lang="en-US" altLang="zh-CN" dirty="0">
                <a:latin typeface="Segoe UI"/>
              </a:rPr>
              <a:t>Also effective for treatment failure (need for intubation)</a:t>
            </a:r>
          </a:p>
          <a:p>
            <a:pPr>
              <a:defRPr/>
            </a:pPr>
            <a:endParaRPr lang="fr-CA" dirty="0">
              <a:latin typeface="Segoe UI"/>
            </a:endParaRPr>
          </a:p>
          <a:p>
            <a:pPr>
              <a:defRPr/>
            </a:pPr>
            <a:r>
              <a:rPr lang="en-US" altLang="zh-CN" i="1" dirty="0">
                <a:latin typeface="Segoe UI"/>
              </a:rPr>
              <a:t>Collins CL, et al: A Randomized Controlled Trial to Compare Heated Humidified High-Flow Nasal Cannulae with Nasal Continuous Positive Airway Pressure Postextubation in Premature Infants. J Pediatrics 2012.</a:t>
            </a:r>
          </a:p>
          <a:p>
            <a:pPr>
              <a:defRPr/>
            </a:pPr>
            <a:r>
              <a:rPr lang="en-US" altLang="zh-CN" dirty="0">
                <a:latin typeface="Segoe UI"/>
              </a:rPr>
              <a:t>RCT, HFNC vs CPAP post-extubation, children &lt;32 weeks, n= 130.</a:t>
            </a:r>
          </a:p>
          <a:p>
            <a:pPr>
              <a:defRPr/>
            </a:pPr>
            <a:r>
              <a:rPr lang="en-US" altLang="zh-CN" dirty="0">
                <a:latin typeface="Segoe UI"/>
              </a:rPr>
              <a:t>Equivalent extubation failure, fewer nasal traumas</a:t>
            </a:r>
          </a:p>
          <a:p>
            <a:pPr>
              <a:defRPr/>
            </a:pPr>
            <a:endParaRPr lang="fr-CA" dirty="0">
              <a:latin typeface="Segoe UI"/>
            </a:endParaRPr>
          </a:p>
          <a:p>
            <a:pPr>
              <a:defRPr/>
            </a:pPr>
            <a:r>
              <a:rPr lang="en-US" altLang="zh-CN" i="1" dirty="0">
                <a:latin typeface="Segoe UI"/>
              </a:rPr>
              <a:t>Manley BJ, et al: High-Flow Nasal Cannulae in Very Preterm Infants after Extubation. NEJM 2013, 369(15):1425-1433.</a:t>
            </a:r>
          </a:p>
          <a:p>
            <a:pPr>
              <a:defRPr/>
            </a:pPr>
            <a:r>
              <a:rPr lang="en-US" altLang="zh-CN" dirty="0">
                <a:latin typeface="Segoe UI"/>
              </a:rPr>
              <a:t>RCT, HFNC vs CPAP post-extubation, children &lt;32 weeks, n=303.</a:t>
            </a:r>
          </a:p>
          <a:p>
            <a:pPr>
              <a:defRPr/>
            </a:pPr>
            <a:r>
              <a:rPr lang="en-US" altLang="zh-CN" dirty="0">
                <a:latin typeface="Segoe UI"/>
              </a:rPr>
              <a:t>Equivalent extubation failure, fewer nasal traumas</a:t>
            </a:r>
          </a:p>
          <a:p>
            <a:pPr>
              <a:defRPr/>
            </a:pPr>
            <a:endParaRPr lang="fr-CA" b="1" i="1" dirty="0">
              <a:latin typeface="Segoe UI"/>
            </a:endParaRPr>
          </a:p>
          <a:p>
            <a:pPr>
              <a:defRPr/>
            </a:pPr>
            <a:endParaRPr lang="fr-CA" dirty="0">
              <a:latin typeface="Segoe UI"/>
            </a:endParaRPr>
          </a:p>
          <a:p>
            <a:pPr>
              <a:defRPr/>
            </a:pPr>
            <a:endParaRPr lang="fr-CA" dirty="0">
              <a:latin typeface="Segoe UI"/>
            </a:endParaRPr>
          </a:p>
          <a:p>
            <a:pPr>
              <a:defRPr/>
            </a:pPr>
            <a:endParaRPr lang="fr-CA"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re 1">
            <a:extLst>
              <a:ext uri="{FF2B5EF4-FFF2-40B4-BE49-F238E27FC236}">
                <a16:creationId xmlns:a16="http://schemas.microsoft.com/office/drawing/2014/main" id="{9005ED94-8812-3B96-BAB3-00647155C95F}"/>
              </a:ext>
            </a:extLst>
          </p:cNvPr>
          <p:cNvSpPr>
            <a:spLocks noGrp="1"/>
          </p:cNvSpPr>
          <p:nvPr>
            <p:ph type="title"/>
          </p:nvPr>
        </p:nvSpPr>
        <p:spPr/>
        <p:txBody>
          <a:bodyPr/>
          <a:lstStyle/>
          <a:p>
            <a:pPr eaLnBrk="1" hangingPunct="1"/>
            <a:r>
              <a:rPr lang="en-US" altLang="zh-CN"/>
              <a:t>HFNC Comfort</a:t>
            </a:r>
            <a:endParaRPr lang="en-US" altLang="fr-FR"/>
          </a:p>
        </p:txBody>
      </p:sp>
      <p:pic>
        <p:nvPicPr>
          <p:cNvPr id="29699" name="Picture 2">
            <a:extLst>
              <a:ext uri="{FF2B5EF4-FFF2-40B4-BE49-F238E27FC236}">
                <a16:creationId xmlns:a16="http://schemas.microsoft.com/office/drawing/2014/main" id="{D3F4A45D-C60E-0C8A-C3B8-408556AECF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5914" y="1700214"/>
            <a:ext cx="2124075" cy="1571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00" name="Picture 3">
            <a:extLst>
              <a:ext uri="{FF2B5EF4-FFF2-40B4-BE49-F238E27FC236}">
                <a16:creationId xmlns:a16="http://schemas.microsoft.com/office/drawing/2014/main" id="{8604DF2F-DCEB-B3C2-D731-1DCD372719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7439" y="2924175"/>
            <a:ext cx="3552825"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701" name="ZoneTexte 3">
            <a:extLst>
              <a:ext uri="{FF2B5EF4-FFF2-40B4-BE49-F238E27FC236}">
                <a16:creationId xmlns:a16="http://schemas.microsoft.com/office/drawing/2014/main" id="{11DCB4F1-84A4-5A51-98F5-1B03ECFAED22}"/>
              </a:ext>
            </a:extLst>
          </p:cNvPr>
          <p:cNvSpPr txBox="1">
            <a:spLocks noChangeArrowheads="1"/>
          </p:cNvSpPr>
          <p:nvPr/>
        </p:nvSpPr>
        <p:spPr bwMode="auto">
          <a:xfrm>
            <a:off x="3432175" y="5157789"/>
            <a:ext cx="59769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defRPr>
            </a:lvl1pPr>
            <a:lvl2pPr marL="742950" indent="-285750" eaLnBrk="0" hangingPunct="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defRPr>
            </a:lvl2pPr>
            <a:lvl3pPr marL="1143000" indent="-228600" eaLnBrk="0" hangingPunct="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defRPr>
            </a:lvl3pPr>
            <a:lvl4pPr marL="1600200" indent="-228600" eaLnBrk="0" hangingPunct="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0"/>
              </a:spcBef>
              <a:buClrTx/>
              <a:buSzTx/>
              <a:buFontTx/>
              <a:buNone/>
            </a:pPr>
            <a:r>
              <a:rPr lang="en-US" altLang="zh-CN" sz="2400">
                <a:latin typeface="Arial Narrow" panose="020B0606020202030204" pitchFamily="34" charset="0"/>
              </a:rPr>
              <a:t>And less nasal trauma</a:t>
            </a:r>
            <a:endParaRPr lang="en-US" altLang="fr-FR" sz="2400">
              <a:latin typeface="Arial Narrow" panose="020B060602020203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re 1">
            <a:extLst>
              <a:ext uri="{FF2B5EF4-FFF2-40B4-BE49-F238E27FC236}">
                <a16:creationId xmlns:a16="http://schemas.microsoft.com/office/drawing/2014/main" id="{93F8DA39-06BC-8B36-E22A-B58C5DE6D274}"/>
              </a:ext>
            </a:extLst>
          </p:cNvPr>
          <p:cNvSpPr>
            <a:spLocks noGrp="1"/>
          </p:cNvSpPr>
          <p:nvPr>
            <p:ph type="title"/>
          </p:nvPr>
        </p:nvSpPr>
        <p:spPr/>
        <p:txBody>
          <a:bodyPr/>
          <a:lstStyle/>
          <a:p>
            <a:pPr eaLnBrk="1" hangingPunct="1"/>
            <a:r>
              <a:rPr lang="en-US" altLang="zh-CN"/>
              <a:t>HFNC effectiveness</a:t>
            </a:r>
            <a:endParaRPr lang="en-US" altLang="fr-FR"/>
          </a:p>
        </p:txBody>
      </p:sp>
      <p:sp>
        <p:nvSpPr>
          <p:cNvPr id="30723" name="Espace réservé du contenu 2">
            <a:extLst>
              <a:ext uri="{FF2B5EF4-FFF2-40B4-BE49-F238E27FC236}">
                <a16:creationId xmlns:a16="http://schemas.microsoft.com/office/drawing/2014/main" id="{1141508C-9E5B-CA93-E6B1-67286B3EC7F6}"/>
              </a:ext>
            </a:extLst>
          </p:cNvPr>
          <p:cNvSpPr>
            <a:spLocks noGrp="1"/>
          </p:cNvSpPr>
          <p:nvPr>
            <p:ph idx="1"/>
          </p:nvPr>
        </p:nvSpPr>
        <p:spPr/>
        <p:txBody>
          <a:bodyPr/>
          <a:lstStyle/>
          <a:p>
            <a:pPr eaLnBrk="1" hangingPunct="1"/>
            <a:r>
              <a:rPr lang="en-US" altLang="zh-CN" dirty="0"/>
              <a:t>3 RCTs</a:t>
            </a:r>
          </a:p>
          <a:p>
            <a:pPr lvl="1" eaLnBrk="1" hangingPunct="1"/>
            <a:r>
              <a:rPr lang="en-US" altLang="zh-CN" dirty="0"/>
              <a:t>Post-extubation, similar effectiveness to CPAP</a:t>
            </a:r>
          </a:p>
          <a:p>
            <a:pPr lvl="1" eaLnBrk="1" hangingPunct="1"/>
            <a:r>
              <a:rPr lang="en-US" altLang="zh-CN" dirty="0"/>
              <a:t>Primary treatment of RDS, less data</a:t>
            </a:r>
          </a:p>
          <a:p>
            <a:pPr eaLnBrk="1" hangingPunct="1"/>
            <a:r>
              <a:rPr lang="en-US" altLang="zh-CN" dirty="0"/>
              <a:t>Probably works like 'cheap CPAP’</a:t>
            </a:r>
          </a:p>
          <a:p>
            <a:pPr lvl="2" eaLnBrk="1" hangingPunct="1"/>
            <a:r>
              <a:rPr lang="en-US" altLang="zh-CN" dirty="0"/>
              <a:t>Measured pressures in the airways very variable, depends on flow, body size, and leak</a:t>
            </a:r>
          </a:p>
          <a:p>
            <a:pPr lvl="1" eaLnBrk="1" hangingPunct="1"/>
            <a:r>
              <a:rPr lang="en-US" altLang="zh-CN" dirty="0"/>
              <a:t>Probably also dead space washout</a:t>
            </a:r>
            <a:endParaRPr lang="en-US" altLang="fr-F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re 1">
            <a:extLst>
              <a:ext uri="{FF2B5EF4-FFF2-40B4-BE49-F238E27FC236}">
                <a16:creationId xmlns:a16="http://schemas.microsoft.com/office/drawing/2014/main" id="{B956F81B-57A7-EEB4-9D10-1D0C433B36A9}"/>
              </a:ext>
            </a:extLst>
          </p:cNvPr>
          <p:cNvSpPr>
            <a:spLocks noGrp="1"/>
          </p:cNvSpPr>
          <p:nvPr>
            <p:ph type="title"/>
          </p:nvPr>
        </p:nvSpPr>
        <p:spPr/>
        <p:txBody>
          <a:bodyPr/>
          <a:lstStyle/>
          <a:p>
            <a:pPr eaLnBrk="1" hangingPunct="1"/>
            <a:r>
              <a:rPr lang="en-US" altLang="zh-CN"/>
              <a:t>HFNC how?</a:t>
            </a:r>
            <a:endParaRPr lang="en-US" altLang="fr-FR"/>
          </a:p>
        </p:txBody>
      </p:sp>
      <p:sp>
        <p:nvSpPr>
          <p:cNvPr id="31747" name="Espace réservé du contenu 2">
            <a:extLst>
              <a:ext uri="{FF2B5EF4-FFF2-40B4-BE49-F238E27FC236}">
                <a16:creationId xmlns:a16="http://schemas.microsoft.com/office/drawing/2014/main" id="{35B2EA65-6DA8-86F7-DDA8-033E6C5513BD}"/>
              </a:ext>
            </a:extLst>
          </p:cNvPr>
          <p:cNvSpPr>
            <a:spLocks noGrp="1"/>
          </p:cNvSpPr>
          <p:nvPr>
            <p:ph idx="1"/>
          </p:nvPr>
        </p:nvSpPr>
        <p:spPr/>
        <p:txBody>
          <a:bodyPr/>
          <a:lstStyle/>
          <a:p>
            <a:pPr eaLnBrk="1" hangingPunct="1"/>
            <a:r>
              <a:rPr lang="en-US" altLang="zh-CN" dirty="0"/>
              <a:t>Heated and humidified</a:t>
            </a:r>
          </a:p>
          <a:p>
            <a:pPr eaLnBrk="1" hangingPunct="1"/>
            <a:r>
              <a:rPr lang="en-US" altLang="zh-CN" dirty="0"/>
              <a:t>Commercial systems</a:t>
            </a:r>
          </a:p>
          <a:p>
            <a:pPr lvl="1" eaLnBrk="1" hangingPunct="1"/>
            <a:r>
              <a:rPr lang="en-US" altLang="zh-CN" dirty="0"/>
              <a:t>F&amp;P</a:t>
            </a:r>
          </a:p>
          <a:p>
            <a:pPr lvl="1" eaLnBrk="1" hangingPunct="1"/>
            <a:r>
              <a:rPr lang="en-US" altLang="zh-CN" dirty="0" err="1"/>
              <a:t>Vapotherm</a:t>
            </a:r>
            <a:endParaRPr lang="en-US" altLang="zh-CN" dirty="0"/>
          </a:p>
          <a:p>
            <a:pPr eaLnBrk="1" hangingPunct="1"/>
            <a:r>
              <a:rPr lang="en-US" altLang="zh-CN" dirty="0"/>
              <a:t>Possible with 'homemade' systems, but be careful:</a:t>
            </a:r>
          </a:p>
          <a:p>
            <a:pPr lvl="1" eaLnBrk="1" hangingPunct="1"/>
            <a:r>
              <a:rPr lang="en-US" altLang="zh-CN" dirty="0"/>
              <a:t>Can generate high pressures, so a ‘pop-off’ or pressure relief valve is preferable</a:t>
            </a:r>
          </a:p>
          <a:p>
            <a:pPr lvl="1" eaLnBrk="1" hangingPunct="1"/>
            <a:r>
              <a:rPr lang="en-US" altLang="zh-CN" dirty="0"/>
              <a:t>Need to ensure humidity and temperature</a:t>
            </a:r>
            <a:endParaRPr lang="en-US" altLang="fr-FR" dirty="0"/>
          </a:p>
        </p:txBody>
      </p:sp>
      <p:pic>
        <p:nvPicPr>
          <p:cNvPr id="31748" name="Picture 2">
            <a:extLst>
              <a:ext uri="{FF2B5EF4-FFF2-40B4-BE49-F238E27FC236}">
                <a16:creationId xmlns:a16="http://schemas.microsoft.com/office/drawing/2014/main" id="{F795301F-60C3-163D-0F92-2817DDF00D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0688" y="260350"/>
            <a:ext cx="2286000" cy="3314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re 1">
            <a:extLst>
              <a:ext uri="{FF2B5EF4-FFF2-40B4-BE49-F238E27FC236}">
                <a16:creationId xmlns:a16="http://schemas.microsoft.com/office/drawing/2014/main" id="{674D817C-9C01-3802-8ED2-8604ACE07A0C}"/>
              </a:ext>
            </a:extLst>
          </p:cNvPr>
          <p:cNvSpPr>
            <a:spLocks noGrp="1"/>
          </p:cNvSpPr>
          <p:nvPr>
            <p:ph type="title"/>
          </p:nvPr>
        </p:nvSpPr>
        <p:spPr/>
        <p:txBody>
          <a:bodyPr/>
          <a:lstStyle/>
          <a:p>
            <a:pPr eaLnBrk="1" hangingPunct="1"/>
            <a:r>
              <a:rPr lang="en-US" altLang="zh-CN"/>
              <a:t>HFNC how?</a:t>
            </a:r>
            <a:endParaRPr lang="en-US" altLang="fr-FR"/>
          </a:p>
        </p:txBody>
      </p:sp>
      <p:sp>
        <p:nvSpPr>
          <p:cNvPr id="3" name="Espace réservé du contenu 2">
            <a:extLst>
              <a:ext uri="{FF2B5EF4-FFF2-40B4-BE49-F238E27FC236}">
                <a16:creationId xmlns:a16="http://schemas.microsoft.com/office/drawing/2014/main" id="{405DD2A8-2CD6-90E2-1811-DC8DFD240A7F}"/>
              </a:ext>
            </a:extLst>
          </p:cNvPr>
          <p:cNvSpPr>
            <a:spLocks noGrp="1"/>
          </p:cNvSpPr>
          <p:nvPr>
            <p:ph idx="1"/>
          </p:nvPr>
        </p:nvSpPr>
        <p:spPr/>
        <p:txBody>
          <a:bodyPr>
            <a:normAutofit fontScale="92500" lnSpcReduction="10000"/>
          </a:bodyPr>
          <a:lstStyle/>
          <a:p>
            <a:pPr eaLnBrk="1" hangingPunct="1">
              <a:defRPr/>
            </a:pPr>
            <a:r>
              <a:rPr lang="en-US" altLang="zh-CN" dirty="0"/>
              <a:t>Pressure delivered depends on flow and leakage</a:t>
            </a:r>
          </a:p>
          <a:p>
            <a:pPr eaLnBrk="1" hangingPunct="1">
              <a:defRPr/>
            </a:pPr>
            <a:r>
              <a:rPr lang="en-US" altLang="zh-CN" dirty="0"/>
              <a:t>Leakage depends on cannula seal</a:t>
            </a:r>
          </a:p>
          <a:p>
            <a:pPr eaLnBrk="1" hangingPunct="1">
              <a:defRPr/>
            </a:pPr>
            <a:r>
              <a:rPr lang="en-US" altLang="zh-CN" dirty="0"/>
              <a:t>Even with optimal conditions, very variable delivered pressures</a:t>
            </a:r>
          </a:p>
          <a:p>
            <a:pPr lvl="1" eaLnBrk="1" hangingPunct="1">
              <a:defRPr/>
            </a:pPr>
            <a:r>
              <a:rPr lang="en-US" altLang="zh-CN" dirty="0"/>
              <a:t>FP system has a safety valve</a:t>
            </a:r>
          </a:p>
          <a:p>
            <a:pPr eaLnBrk="1" hangingPunct="1">
              <a:defRPr/>
            </a:pPr>
            <a:r>
              <a:rPr lang="en-US" altLang="zh-CN" dirty="0"/>
              <a:t>Often start between 5 and 8 liters per minute</a:t>
            </a:r>
          </a:p>
          <a:p>
            <a:pPr lvl="1" eaLnBrk="1" hangingPunct="1">
              <a:defRPr/>
            </a:pPr>
            <a:r>
              <a:rPr lang="en-US" altLang="zh-CN" dirty="0"/>
              <a:t>CPAP between +1 and +22 cmH2O!! (usually around 3-4)</a:t>
            </a:r>
          </a:p>
          <a:p>
            <a:pPr eaLnBrk="1" hangingPunct="1">
              <a:defRPr/>
            </a:pPr>
            <a:r>
              <a:rPr lang="en-US" altLang="zh-CN" dirty="0"/>
              <a:t>Indications similar to CPAP</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re 1">
            <a:extLst>
              <a:ext uri="{FF2B5EF4-FFF2-40B4-BE49-F238E27FC236}">
                <a16:creationId xmlns:a16="http://schemas.microsoft.com/office/drawing/2014/main" id="{B66FF67D-4A1B-AD8A-F272-CFCE6A60586E}"/>
              </a:ext>
            </a:extLst>
          </p:cNvPr>
          <p:cNvSpPr>
            <a:spLocks noGrp="1"/>
          </p:cNvSpPr>
          <p:nvPr>
            <p:ph type="title"/>
          </p:nvPr>
        </p:nvSpPr>
        <p:spPr/>
        <p:txBody>
          <a:bodyPr/>
          <a:lstStyle/>
          <a:p>
            <a:pPr eaLnBrk="1" hangingPunct="1"/>
            <a:r>
              <a:rPr lang="en-US" altLang="zh-CN"/>
              <a:t>CPAP weaning</a:t>
            </a:r>
            <a:endParaRPr lang="en-US" altLang="fr-FR"/>
          </a:p>
        </p:txBody>
      </p:sp>
      <p:sp>
        <p:nvSpPr>
          <p:cNvPr id="33795" name="Espace réservé du contenu 2">
            <a:extLst>
              <a:ext uri="{FF2B5EF4-FFF2-40B4-BE49-F238E27FC236}">
                <a16:creationId xmlns:a16="http://schemas.microsoft.com/office/drawing/2014/main" id="{8CE2E044-AEC8-B97B-3705-8D915FE76BDC}"/>
              </a:ext>
            </a:extLst>
          </p:cNvPr>
          <p:cNvSpPr>
            <a:spLocks noGrp="1"/>
          </p:cNvSpPr>
          <p:nvPr>
            <p:ph idx="1"/>
          </p:nvPr>
        </p:nvSpPr>
        <p:spPr/>
        <p:txBody>
          <a:bodyPr/>
          <a:lstStyle/>
          <a:p>
            <a:pPr eaLnBrk="1" hangingPunct="1"/>
            <a:r>
              <a:rPr lang="en-US" altLang="zh-CN"/>
              <a:t>Gradual reduction of pressure to 4 cmH2O</a:t>
            </a:r>
          </a:p>
          <a:p>
            <a:pPr eaLnBrk="1" hangingPunct="1"/>
            <a:r>
              <a:rPr lang="en-US" altLang="zh-CN"/>
              <a:t>Monitoring of O2 needs and distress</a:t>
            </a:r>
          </a:p>
          <a:p>
            <a:pPr eaLnBrk="1" hangingPunct="1"/>
            <a:r>
              <a:rPr lang="en-US" altLang="zh-CN"/>
              <a:t>From 4 cm H2O to 0</a:t>
            </a:r>
            <a:endParaRPr lang="en-US" altLang="fr-F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re 1">
            <a:extLst>
              <a:ext uri="{FF2B5EF4-FFF2-40B4-BE49-F238E27FC236}">
                <a16:creationId xmlns:a16="http://schemas.microsoft.com/office/drawing/2014/main" id="{8205A3DA-6113-5B62-F086-06C9A1CD8623}"/>
              </a:ext>
            </a:extLst>
          </p:cNvPr>
          <p:cNvSpPr>
            <a:spLocks noGrp="1"/>
          </p:cNvSpPr>
          <p:nvPr>
            <p:ph type="title"/>
          </p:nvPr>
        </p:nvSpPr>
        <p:spPr/>
        <p:txBody>
          <a:bodyPr/>
          <a:lstStyle/>
          <a:p>
            <a:pPr eaLnBrk="1" hangingPunct="1"/>
            <a:r>
              <a:rPr lang="en-US" altLang="zh-CN"/>
              <a:t>HFNC weaning</a:t>
            </a:r>
            <a:endParaRPr lang="en-US" altLang="fr-FR"/>
          </a:p>
        </p:txBody>
      </p:sp>
      <p:sp>
        <p:nvSpPr>
          <p:cNvPr id="34819" name="Espace réservé du contenu 2">
            <a:extLst>
              <a:ext uri="{FF2B5EF4-FFF2-40B4-BE49-F238E27FC236}">
                <a16:creationId xmlns:a16="http://schemas.microsoft.com/office/drawing/2014/main" id="{DDCEECF8-0379-4B8B-6C02-4EE49F325A31}"/>
              </a:ext>
            </a:extLst>
          </p:cNvPr>
          <p:cNvSpPr>
            <a:spLocks noGrp="1"/>
          </p:cNvSpPr>
          <p:nvPr>
            <p:ph idx="1"/>
          </p:nvPr>
        </p:nvSpPr>
        <p:spPr/>
        <p:txBody>
          <a:bodyPr/>
          <a:lstStyle/>
          <a:p>
            <a:pPr eaLnBrk="1" hangingPunct="1"/>
            <a:r>
              <a:rPr lang="en-US" altLang="zh-CN"/>
              <a:t>Decrease in flow, 8,6,4,2,0</a:t>
            </a:r>
          </a:p>
          <a:p>
            <a:pPr eaLnBrk="1" hangingPunct="1"/>
            <a:r>
              <a:rPr lang="en-US" altLang="zh-CN"/>
              <a:t>Clinical and FiO2 monitoring</a:t>
            </a:r>
            <a:endParaRPr lang="en-US" altLang="fr-F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re 1">
            <a:extLst>
              <a:ext uri="{FF2B5EF4-FFF2-40B4-BE49-F238E27FC236}">
                <a16:creationId xmlns:a16="http://schemas.microsoft.com/office/drawing/2014/main" id="{5A5D08E3-6553-34D6-E407-1294693FF2CF}"/>
              </a:ext>
            </a:extLst>
          </p:cNvPr>
          <p:cNvSpPr>
            <a:spLocks noGrp="1"/>
          </p:cNvSpPr>
          <p:nvPr>
            <p:ph type="title"/>
          </p:nvPr>
        </p:nvSpPr>
        <p:spPr/>
        <p:txBody>
          <a:bodyPr/>
          <a:lstStyle/>
          <a:p>
            <a:pPr eaLnBrk="1" hangingPunct="1"/>
            <a:r>
              <a:rPr lang="en-US" altLang="zh-CN"/>
              <a:t>In case of failure</a:t>
            </a:r>
            <a:endParaRPr lang="en-US" altLang="fr-FR"/>
          </a:p>
        </p:txBody>
      </p:sp>
      <p:sp>
        <p:nvSpPr>
          <p:cNvPr id="35843" name="Espace réservé du contenu 2">
            <a:extLst>
              <a:ext uri="{FF2B5EF4-FFF2-40B4-BE49-F238E27FC236}">
                <a16:creationId xmlns:a16="http://schemas.microsoft.com/office/drawing/2014/main" id="{0B49EB0F-1049-EAEB-C7FC-3370A9427BD6}"/>
              </a:ext>
            </a:extLst>
          </p:cNvPr>
          <p:cNvSpPr>
            <a:spLocks noGrp="1"/>
          </p:cNvSpPr>
          <p:nvPr>
            <p:ph idx="1"/>
          </p:nvPr>
        </p:nvSpPr>
        <p:spPr/>
        <p:txBody>
          <a:bodyPr/>
          <a:lstStyle/>
          <a:p>
            <a:pPr eaLnBrk="1" hangingPunct="1"/>
            <a:r>
              <a:rPr lang="en-US" altLang="zh-CN"/>
              <a:t>From HFNC, CPAP trial.</a:t>
            </a:r>
          </a:p>
          <a:p>
            <a:pPr eaLnBrk="1" hangingPunct="1"/>
            <a:r>
              <a:rPr lang="en-US" altLang="zh-CN"/>
              <a:t>One of the RCTs, many babies with HFNC failure: improvement with CPAP</a:t>
            </a:r>
            <a:endParaRPr lang="en-US" altLang="fr-F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E3A5F578-49C9-99A6-6763-C2D26D803CD5}"/>
              </a:ext>
            </a:extLst>
          </p:cNvPr>
          <p:cNvSpPr>
            <a:spLocks noGrp="1" noChangeArrowheads="1"/>
          </p:cNvSpPr>
          <p:nvPr>
            <p:ph type="title"/>
          </p:nvPr>
        </p:nvSpPr>
        <p:spPr/>
        <p:txBody>
          <a:bodyPr/>
          <a:lstStyle/>
          <a:p>
            <a:pPr eaLnBrk="1" hangingPunct="1"/>
            <a:r>
              <a:rPr lang="en-US" altLang="zh-CN"/>
              <a:t>Non-invasive positive pressure ventilation</a:t>
            </a:r>
          </a:p>
        </p:txBody>
      </p:sp>
      <p:sp>
        <p:nvSpPr>
          <p:cNvPr id="36867" name="Rectangle 3">
            <a:extLst>
              <a:ext uri="{FF2B5EF4-FFF2-40B4-BE49-F238E27FC236}">
                <a16:creationId xmlns:a16="http://schemas.microsoft.com/office/drawing/2014/main" id="{D7F1CCC5-13C4-8DB4-223D-E3A40D03B7BB}"/>
              </a:ext>
            </a:extLst>
          </p:cNvPr>
          <p:cNvSpPr>
            <a:spLocks noGrp="1" noChangeArrowheads="1"/>
          </p:cNvSpPr>
          <p:nvPr>
            <p:ph type="body" idx="1"/>
          </p:nvPr>
        </p:nvSpPr>
        <p:spPr/>
        <p:txBody>
          <a:bodyPr/>
          <a:lstStyle/>
          <a:p>
            <a:pPr eaLnBrk="1" hangingPunct="1"/>
            <a:r>
              <a:rPr lang="en-US" altLang="zh-CN" dirty="0"/>
              <a:t>Clinical effects</a:t>
            </a:r>
          </a:p>
          <a:p>
            <a:pPr eaLnBrk="1" hangingPunct="1"/>
            <a:r>
              <a:rPr lang="en-US" altLang="zh-CN" dirty="0"/>
              <a:t>Interface resistance even more important</a:t>
            </a:r>
          </a:p>
          <a:p>
            <a:pPr eaLnBrk="1" hangingPunct="1"/>
            <a:r>
              <a:rPr lang="en-US" altLang="zh-CN" dirty="0"/>
              <a:t>RAM cannulae very ineffective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27329F88-9739-E2E9-F7C2-DB2F9D29C720}"/>
              </a:ext>
            </a:extLst>
          </p:cNvPr>
          <p:cNvSpPr>
            <a:spLocks noGrp="1" noChangeArrowheads="1"/>
          </p:cNvSpPr>
          <p:nvPr>
            <p:ph type="title"/>
          </p:nvPr>
        </p:nvSpPr>
        <p:spPr/>
        <p:txBody>
          <a:bodyPr/>
          <a:lstStyle/>
          <a:p>
            <a:pPr eaLnBrk="1" hangingPunct="1"/>
            <a:r>
              <a:rPr lang="en-US" altLang="zh-CN"/>
              <a:t>Are we ventilating?</a:t>
            </a:r>
          </a:p>
        </p:txBody>
      </p:sp>
      <p:sp>
        <p:nvSpPr>
          <p:cNvPr id="37891" name="Rectangle 3">
            <a:extLst>
              <a:ext uri="{FF2B5EF4-FFF2-40B4-BE49-F238E27FC236}">
                <a16:creationId xmlns:a16="http://schemas.microsoft.com/office/drawing/2014/main" id="{ED7A0D65-9938-8A07-9B77-5C1DAC82680A}"/>
              </a:ext>
            </a:extLst>
          </p:cNvPr>
          <p:cNvSpPr>
            <a:spLocks noGrp="1" noChangeArrowheads="1"/>
          </p:cNvSpPr>
          <p:nvPr>
            <p:ph type="body" idx="1"/>
          </p:nvPr>
        </p:nvSpPr>
        <p:spPr/>
        <p:txBody>
          <a:bodyPr/>
          <a:lstStyle/>
          <a:p>
            <a:pPr eaLnBrk="1" hangingPunct="1"/>
            <a:r>
              <a:rPr lang="en-US" altLang="zh-CN" sz="2800" dirty="0"/>
              <a:t>Very little direct ventilation</a:t>
            </a:r>
          </a:p>
          <a:p>
            <a:pPr eaLnBrk="1" hangingPunct="1"/>
            <a:r>
              <a:rPr lang="en-US" altLang="zh-CN" sz="2800" dirty="0"/>
              <a:t>Mouth often open, (but mouth resistance... Some pressures maintained)</a:t>
            </a:r>
          </a:p>
          <a:p>
            <a:pPr eaLnBrk="1" hangingPunct="1"/>
            <a:r>
              <a:rPr lang="en-US" altLang="zh-CN" sz="2800" dirty="0"/>
              <a:t>Sometimes thoracic impedance recording demonstrates excursions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29FD1DF2-29CE-862D-1384-FEC78C03ECC7}"/>
              </a:ext>
            </a:extLst>
          </p:cNvPr>
          <p:cNvSpPr>
            <a:spLocks noGrp="1" noChangeArrowheads="1"/>
          </p:cNvSpPr>
          <p:nvPr>
            <p:ph type="title"/>
          </p:nvPr>
        </p:nvSpPr>
        <p:spPr/>
        <p:txBody>
          <a:bodyPr/>
          <a:lstStyle/>
          <a:p>
            <a:pPr eaLnBrk="1" hangingPunct="1"/>
            <a:endParaRPr lang="en-US" altLang="en-US"/>
          </a:p>
        </p:txBody>
      </p:sp>
      <p:sp>
        <p:nvSpPr>
          <p:cNvPr id="38915" name="Rectangle 3">
            <a:extLst>
              <a:ext uri="{FF2B5EF4-FFF2-40B4-BE49-F238E27FC236}">
                <a16:creationId xmlns:a16="http://schemas.microsoft.com/office/drawing/2014/main" id="{3AC91DD7-BC6C-31E6-4747-3F1B9BBF4248}"/>
              </a:ext>
            </a:extLst>
          </p:cNvPr>
          <p:cNvSpPr>
            <a:spLocks noGrp="1" noChangeArrowheads="1"/>
          </p:cNvSpPr>
          <p:nvPr>
            <p:ph type="body" idx="1"/>
          </p:nvPr>
        </p:nvSpPr>
        <p:spPr/>
        <p:txBody>
          <a:bodyPr/>
          <a:lstStyle/>
          <a:p>
            <a:pPr eaLnBrk="1" hangingPunct="1"/>
            <a:endParaRPr lang="en-US" altLang="en-US"/>
          </a:p>
        </p:txBody>
      </p:sp>
      <p:pic>
        <p:nvPicPr>
          <p:cNvPr id="38916" name="Picture 4" descr="H:\Neonatal\Scans\ssti_2057.jpg">
            <a:extLst>
              <a:ext uri="{FF2B5EF4-FFF2-40B4-BE49-F238E27FC236}">
                <a16:creationId xmlns:a16="http://schemas.microsoft.com/office/drawing/2014/main" id="{3D40141D-5B75-3B76-C51D-C798C0B273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71451"/>
            <a:ext cx="8610600" cy="645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744023E4-96B6-E769-7E5E-A57F42680ACA}"/>
              </a:ext>
            </a:extLst>
          </p:cNvPr>
          <p:cNvSpPr>
            <a:spLocks noGrp="1" noChangeArrowheads="1"/>
          </p:cNvSpPr>
          <p:nvPr>
            <p:ph type="title"/>
          </p:nvPr>
        </p:nvSpPr>
        <p:spPr/>
        <p:txBody>
          <a:bodyPr/>
          <a:lstStyle/>
          <a:p>
            <a:pPr eaLnBrk="1" hangingPunct="1"/>
            <a:endParaRPr lang="en-US" altLang="en-US"/>
          </a:p>
        </p:txBody>
      </p:sp>
      <p:sp>
        <p:nvSpPr>
          <p:cNvPr id="39939" name="Rectangle 3">
            <a:extLst>
              <a:ext uri="{FF2B5EF4-FFF2-40B4-BE49-F238E27FC236}">
                <a16:creationId xmlns:a16="http://schemas.microsoft.com/office/drawing/2014/main" id="{6FC14C6B-7E21-85F5-034D-303268FDA556}"/>
              </a:ext>
            </a:extLst>
          </p:cNvPr>
          <p:cNvSpPr>
            <a:spLocks noGrp="1" noChangeArrowheads="1"/>
          </p:cNvSpPr>
          <p:nvPr>
            <p:ph type="body" idx="1"/>
          </p:nvPr>
        </p:nvSpPr>
        <p:spPr/>
        <p:txBody>
          <a:bodyPr/>
          <a:lstStyle/>
          <a:p>
            <a:pPr eaLnBrk="1" hangingPunct="1"/>
            <a:endParaRPr lang="en-US" altLang="en-US"/>
          </a:p>
        </p:txBody>
      </p:sp>
      <p:pic>
        <p:nvPicPr>
          <p:cNvPr id="39940" name="Picture 4" descr="H:\Neonatal\Scans\ssti_1921.jpg">
            <a:extLst>
              <a:ext uri="{FF2B5EF4-FFF2-40B4-BE49-F238E27FC236}">
                <a16:creationId xmlns:a16="http://schemas.microsoft.com/office/drawing/2014/main" id="{3EE41279-5F4E-F7DD-AAD4-BB470CCD86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71451"/>
            <a:ext cx="8458200" cy="634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4" descr="H:\Neonatal\Scans\Strain_gauge_sigs.jpg">
            <a:extLst>
              <a:ext uri="{FF2B5EF4-FFF2-40B4-BE49-F238E27FC236}">
                <a16:creationId xmlns:a16="http://schemas.microsoft.com/office/drawing/2014/main" id="{F598DB0D-2359-78F4-11E5-3F40F244F7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1350964"/>
            <a:ext cx="6096000" cy="550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Rectangle 6">
            <a:extLst>
              <a:ext uri="{FF2B5EF4-FFF2-40B4-BE49-F238E27FC236}">
                <a16:creationId xmlns:a16="http://schemas.microsoft.com/office/drawing/2014/main" id="{88D60B3B-00C8-E273-17A0-0D8671034B64}"/>
              </a:ext>
            </a:extLst>
          </p:cNvPr>
          <p:cNvSpPr>
            <a:spLocks noGrp="1" noChangeArrowheads="1"/>
          </p:cNvSpPr>
          <p:nvPr>
            <p:ph type="body" idx="1"/>
          </p:nvPr>
        </p:nvSpPr>
        <p:spPr>
          <a:xfrm>
            <a:off x="2209800" y="0"/>
            <a:ext cx="7772400" cy="4114800"/>
          </a:xfrm>
        </p:spPr>
        <p:txBody>
          <a:bodyPr/>
          <a:lstStyle/>
          <a:p>
            <a:pPr lvl="2" eaLnBrk="1" hangingPunct="1">
              <a:spcAft>
                <a:spcPts val="1200"/>
              </a:spcAft>
            </a:pPr>
            <a:r>
              <a:rPr lang="en-US" altLang="zh-CN" sz="2000">
                <a:latin typeface="Times New Roman" panose="02020603050405020304" pitchFamily="18" charset="0"/>
              </a:rPr>
              <a:t>Kiciman NM, Andreasson B, Bernstein G, Mannino FL, Rich W, Henderson C, et al. Thoracoabdominal motion in newborns during ventilation delivered by endotracheal tube or nasal prongs. Pediatr Pulmonol 1998 Mar;25(3):175-81.	</a:t>
            </a:r>
            <a:endParaRPr lang="en-CA" altLang="en-US" sz="20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1BE6FABF-EA31-88DB-51E0-584F1AAD157B}"/>
              </a:ext>
            </a:extLst>
          </p:cNvPr>
          <p:cNvSpPr>
            <a:spLocks noGrp="1" noChangeArrowheads="1"/>
          </p:cNvSpPr>
          <p:nvPr>
            <p:ph type="title"/>
          </p:nvPr>
        </p:nvSpPr>
        <p:spPr/>
        <p:txBody>
          <a:bodyPr/>
          <a:lstStyle/>
          <a:p>
            <a:pPr eaLnBrk="1" hangingPunct="1"/>
            <a:r>
              <a:rPr lang="en-US" altLang="zh-CN"/>
              <a:t>Methods</a:t>
            </a:r>
          </a:p>
        </p:txBody>
      </p:sp>
      <p:pic>
        <p:nvPicPr>
          <p:cNvPr id="41987" name="Picture 3" descr="A:\IMOLYM\PIC00008.JPG">
            <a:extLst>
              <a:ext uri="{FF2B5EF4-FFF2-40B4-BE49-F238E27FC236}">
                <a16:creationId xmlns:a16="http://schemas.microsoft.com/office/drawing/2014/main" id="{93C583C9-865F-360A-1DE0-6CCC687327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325"/>
          <a:stretch>
            <a:fillRect/>
          </a:stretch>
        </p:blipFill>
        <p:spPr bwMode="auto">
          <a:xfrm>
            <a:off x="2971800" y="1752600"/>
            <a:ext cx="7188200" cy="492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6C024074-81C8-47CF-2C17-2E1F3C547577}"/>
              </a:ext>
            </a:extLst>
          </p:cNvPr>
          <p:cNvSpPr>
            <a:spLocks noGrp="1" noChangeArrowheads="1"/>
          </p:cNvSpPr>
          <p:nvPr>
            <p:ph type="title"/>
          </p:nvPr>
        </p:nvSpPr>
        <p:spPr/>
        <p:txBody>
          <a:bodyPr/>
          <a:lstStyle/>
          <a:p>
            <a:pPr eaLnBrk="1" hangingPunct="1"/>
            <a:r>
              <a:rPr lang="en-US" altLang="zh-CN"/>
              <a:t>Nasal ventilation</a:t>
            </a:r>
          </a:p>
        </p:txBody>
      </p:sp>
      <p:sp>
        <p:nvSpPr>
          <p:cNvPr id="43011" name="Rectangle 3">
            <a:extLst>
              <a:ext uri="{FF2B5EF4-FFF2-40B4-BE49-F238E27FC236}">
                <a16:creationId xmlns:a16="http://schemas.microsoft.com/office/drawing/2014/main" id="{A5636D4E-348C-6458-D642-340AFBA9BE0D}"/>
              </a:ext>
            </a:extLst>
          </p:cNvPr>
          <p:cNvSpPr>
            <a:spLocks noGrp="1" noChangeArrowheads="1"/>
          </p:cNvSpPr>
          <p:nvPr>
            <p:ph type="body" idx="1"/>
          </p:nvPr>
        </p:nvSpPr>
        <p:spPr/>
        <p:txBody>
          <a:bodyPr/>
          <a:lstStyle/>
          <a:p>
            <a:pPr eaLnBrk="1" hangingPunct="1"/>
            <a:r>
              <a:rPr lang="en-US" altLang="zh-CN"/>
              <a:t>Post-extubation studies demonstrate increased extubation success</a:t>
            </a:r>
          </a:p>
        </p:txBody>
      </p:sp>
      <p:pic>
        <p:nvPicPr>
          <p:cNvPr id="43012" name="Picture 4">
            <a:extLst>
              <a:ext uri="{FF2B5EF4-FFF2-40B4-BE49-F238E27FC236}">
                <a16:creationId xmlns:a16="http://schemas.microsoft.com/office/drawing/2014/main" id="{FEA55CAE-5261-C001-E8FC-E763496545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4495801"/>
            <a:ext cx="9144000" cy="197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4" descr="H:\Neonatal\Scans\brady_apnea.jpg">
            <a:extLst>
              <a:ext uri="{FF2B5EF4-FFF2-40B4-BE49-F238E27FC236}">
                <a16:creationId xmlns:a16="http://schemas.microsoft.com/office/drawing/2014/main" id="{EAF0FEE7-27B0-BB77-F2A6-184BF7BA62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0"/>
            <a:ext cx="7467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re 1">
            <a:extLst>
              <a:ext uri="{FF2B5EF4-FFF2-40B4-BE49-F238E27FC236}">
                <a16:creationId xmlns:a16="http://schemas.microsoft.com/office/drawing/2014/main" id="{89513412-6903-9DD4-B818-9D5D216EE9CA}"/>
              </a:ext>
            </a:extLst>
          </p:cNvPr>
          <p:cNvSpPr>
            <a:spLocks noGrp="1"/>
          </p:cNvSpPr>
          <p:nvPr>
            <p:ph type="title"/>
          </p:nvPr>
        </p:nvSpPr>
        <p:spPr/>
        <p:txBody>
          <a:bodyPr/>
          <a:lstStyle/>
          <a:p>
            <a:r>
              <a:rPr lang="en-US" altLang="zh-CN" dirty="0"/>
              <a:t>RCT</a:t>
            </a:r>
          </a:p>
        </p:txBody>
      </p:sp>
      <p:sp>
        <p:nvSpPr>
          <p:cNvPr id="3" name="Espace réservé du contenu 2">
            <a:extLst>
              <a:ext uri="{FF2B5EF4-FFF2-40B4-BE49-F238E27FC236}">
                <a16:creationId xmlns:a16="http://schemas.microsoft.com/office/drawing/2014/main" id="{B5FB5BA2-E91C-9045-171A-71D821EC0B4B}"/>
              </a:ext>
            </a:extLst>
          </p:cNvPr>
          <p:cNvSpPr>
            <a:spLocks noGrp="1"/>
          </p:cNvSpPr>
          <p:nvPr>
            <p:ph idx="1"/>
          </p:nvPr>
        </p:nvSpPr>
        <p:spPr/>
        <p:txBody>
          <a:bodyPr>
            <a:normAutofit/>
          </a:bodyPr>
          <a:lstStyle/>
          <a:p>
            <a:pPr>
              <a:defRPr/>
            </a:pPr>
            <a:r>
              <a:rPr lang="en-US" altLang="zh-CN" i="1" dirty="0" err="1">
                <a:latin typeface="Segoe UI"/>
              </a:rPr>
              <a:t>Kirpalani H, et al: A trial comparing noninvasive ventilation strategies in preterm infants. The New England journal of medicine 2013, 369(7):611-620.</a:t>
            </a:r>
          </a:p>
          <a:p>
            <a:pPr>
              <a:defRPr/>
            </a:pPr>
            <a:r>
              <a:rPr lang="en-US" altLang="zh-CN" dirty="0">
                <a:latin typeface="Segoe UI"/>
              </a:rPr>
              <a:t>1009 children &lt;1kg BW, either nIPPV or CPAP for all periods of non-invasive support</a:t>
            </a:r>
          </a:p>
          <a:p>
            <a:pPr>
              <a:defRPr/>
            </a:pPr>
            <a:r>
              <a:rPr lang="en-US" altLang="zh-CN" dirty="0">
                <a:latin typeface="Segoe UI"/>
              </a:rPr>
              <a:t>No difference between the modes.</a:t>
            </a:r>
          </a:p>
          <a:p>
            <a:pPr>
              <a:defRPr/>
            </a:pPr>
            <a:endParaRPr lang="fr-CA"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04F96-F8E2-6387-34C3-6FC7D5A771DC}"/>
              </a:ext>
            </a:extLst>
          </p:cNvPr>
          <p:cNvSpPr>
            <a:spLocks noGrp="1"/>
          </p:cNvSpPr>
          <p:nvPr>
            <p:ph type="title"/>
          </p:nvPr>
        </p:nvSpPr>
        <p:spPr/>
        <p:txBody>
          <a:bodyPr/>
          <a:lstStyle/>
          <a:p>
            <a:r>
              <a:rPr lang="fr-CA" dirty="0"/>
              <a:t>Use of </a:t>
            </a:r>
            <a:r>
              <a:rPr lang="fr-CA" dirty="0" err="1"/>
              <a:t>nIPPV</a:t>
            </a:r>
            <a:r>
              <a:rPr lang="fr-CA" dirty="0"/>
              <a:t>?</a:t>
            </a:r>
          </a:p>
        </p:txBody>
      </p:sp>
      <p:sp>
        <p:nvSpPr>
          <p:cNvPr id="3" name="Content Placeholder 2">
            <a:extLst>
              <a:ext uri="{FF2B5EF4-FFF2-40B4-BE49-F238E27FC236}">
                <a16:creationId xmlns:a16="http://schemas.microsoft.com/office/drawing/2014/main" id="{33EFB876-EC62-83C9-F3E1-44EB612BAAA1}"/>
              </a:ext>
            </a:extLst>
          </p:cNvPr>
          <p:cNvSpPr>
            <a:spLocks noGrp="1"/>
          </p:cNvSpPr>
          <p:nvPr>
            <p:ph idx="1"/>
          </p:nvPr>
        </p:nvSpPr>
        <p:spPr/>
        <p:txBody>
          <a:bodyPr/>
          <a:lstStyle/>
          <a:p>
            <a:r>
              <a:rPr lang="fr-CA" dirty="0"/>
              <a:t>Routine in the more immature infants</a:t>
            </a:r>
          </a:p>
          <a:p>
            <a:pPr lvl="1"/>
            <a:r>
              <a:rPr lang="fr-CA" dirty="0"/>
              <a:t>Along </a:t>
            </a:r>
            <a:r>
              <a:rPr lang="fr-CA" dirty="0" err="1"/>
              <a:t>with</a:t>
            </a:r>
            <a:r>
              <a:rPr lang="fr-CA" dirty="0"/>
              <a:t> routine </a:t>
            </a:r>
            <a:r>
              <a:rPr lang="fr-CA" dirty="0" err="1"/>
              <a:t>early</a:t>
            </a:r>
            <a:r>
              <a:rPr lang="fr-CA" dirty="0"/>
              <a:t> </a:t>
            </a:r>
            <a:r>
              <a:rPr lang="fr-CA" dirty="0" err="1"/>
              <a:t>caffeine</a:t>
            </a:r>
            <a:endParaRPr lang="fr-CA" dirty="0"/>
          </a:p>
          <a:p>
            <a:r>
              <a:rPr lang="fr-CA" dirty="0"/>
              <a:t>As </a:t>
            </a:r>
            <a:r>
              <a:rPr lang="fr-CA" dirty="0" err="1"/>
              <a:t>rescue</a:t>
            </a:r>
            <a:r>
              <a:rPr lang="fr-CA" dirty="0"/>
              <a:t> in infants </a:t>
            </a:r>
            <a:r>
              <a:rPr lang="fr-CA" dirty="0" err="1"/>
              <a:t>having</a:t>
            </a:r>
            <a:r>
              <a:rPr lang="fr-CA" dirty="0"/>
              <a:t> </a:t>
            </a:r>
            <a:r>
              <a:rPr lang="fr-CA" dirty="0" err="1"/>
              <a:t>difficulty</a:t>
            </a:r>
            <a:r>
              <a:rPr lang="fr-CA" dirty="0"/>
              <a:t> </a:t>
            </a:r>
            <a:r>
              <a:rPr lang="fr-CA" dirty="0" err="1"/>
              <a:t>with</a:t>
            </a:r>
            <a:r>
              <a:rPr lang="fr-CA" dirty="0"/>
              <a:t> CPAP</a:t>
            </a:r>
          </a:p>
          <a:p>
            <a:pPr lvl="1"/>
            <a:r>
              <a:rPr lang="fr-CA" dirty="0"/>
              <a:t>O2 </a:t>
            </a:r>
            <a:r>
              <a:rPr lang="fr-CA" dirty="0" err="1"/>
              <a:t>needs</a:t>
            </a:r>
            <a:r>
              <a:rPr lang="fr-CA" dirty="0"/>
              <a:t> </a:t>
            </a:r>
            <a:r>
              <a:rPr lang="fr-CA" dirty="0" err="1"/>
              <a:t>remain</a:t>
            </a:r>
            <a:r>
              <a:rPr lang="fr-CA" dirty="0"/>
              <a:t> over 30 %</a:t>
            </a:r>
          </a:p>
          <a:p>
            <a:pPr lvl="1"/>
            <a:r>
              <a:rPr lang="fr-CA" dirty="0"/>
              <a:t>Multiple </a:t>
            </a:r>
            <a:r>
              <a:rPr lang="fr-CA" dirty="0" err="1"/>
              <a:t>apneas</a:t>
            </a:r>
            <a:endParaRPr lang="fr-CA" dirty="0"/>
          </a:p>
          <a:p>
            <a:pPr lvl="1"/>
            <a:r>
              <a:rPr lang="fr-CA" dirty="0" err="1"/>
              <a:t>Clinical</a:t>
            </a:r>
            <a:r>
              <a:rPr lang="fr-CA" dirty="0"/>
              <a:t> </a:t>
            </a:r>
            <a:r>
              <a:rPr lang="fr-CA" dirty="0" err="1"/>
              <a:t>distress</a:t>
            </a:r>
            <a:r>
              <a:rPr lang="fr-CA" dirty="0"/>
              <a:t> not </a:t>
            </a:r>
            <a:r>
              <a:rPr lang="fr-CA" dirty="0" err="1"/>
              <a:t>improving</a:t>
            </a:r>
            <a:endParaRPr lang="fr-CA" dirty="0"/>
          </a:p>
          <a:p>
            <a:pPr lvl="2"/>
            <a:endParaRPr lang="fr-CA" dirty="0"/>
          </a:p>
          <a:p>
            <a:pPr lvl="1"/>
            <a:endParaRPr lang="fr-CA" dirty="0"/>
          </a:p>
        </p:txBody>
      </p:sp>
    </p:spTree>
    <p:extLst>
      <p:ext uri="{BB962C8B-B14F-4D97-AF65-F5344CB8AC3E}">
        <p14:creationId xmlns:p14="http://schemas.microsoft.com/office/powerpoint/2010/main" val="40785177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FFB2F-9018-E354-0708-042E58BBE8D7}"/>
              </a:ext>
            </a:extLst>
          </p:cNvPr>
          <p:cNvSpPr>
            <a:spLocks noGrp="1"/>
          </p:cNvSpPr>
          <p:nvPr>
            <p:ph type="title"/>
          </p:nvPr>
        </p:nvSpPr>
        <p:spPr/>
        <p:txBody>
          <a:bodyPr/>
          <a:lstStyle/>
          <a:p>
            <a:r>
              <a:rPr lang="fr-CA" dirty="0" err="1"/>
              <a:t>Avoiding</a:t>
            </a:r>
            <a:r>
              <a:rPr lang="fr-CA" dirty="0"/>
              <a:t> intubation</a:t>
            </a:r>
          </a:p>
        </p:txBody>
      </p:sp>
      <p:sp>
        <p:nvSpPr>
          <p:cNvPr id="3" name="Content Placeholder 2">
            <a:extLst>
              <a:ext uri="{FF2B5EF4-FFF2-40B4-BE49-F238E27FC236}">
                <a16:creationId xmlns:a16="http://schemas.microsoft.com/office/drawing/2014/main" id="{FF25749D-4479-80C7-00B3-C698ECEA8582}"/>
              </a:ext>
            </a:extLst>
          </p:cNvPr>
          <p:cNvSpPr>
            <a:spLocks noGrp="1"/>
          </p:cNvSpPr>
          <p:nvPr>
            <p:ph idx="1"/>
          </p:nvPr>
        </p:nvSpPr>
        <p:spPr/>
        <p:txBody>
          <a:bodyPr/>
          <a:lstStyle/>
          <a:p>
            <a:r>
              <a:rPr lang="fr-CA" dirty="0"/>
              <a:t>MIST </a:t>
            </a:r>
            <a:r>
              <a:rPr lang="fr-CA" dirty="0" err="1"/>
              <a:t>compared</a:t>
            </a:r>
            <a:r>
              <a:rPr lang="fr-CA" dirty="0"/>
              <a:t> to intubation</a:t>
            </a:r>
          </a:p>
          <a:p>
            <a:endParaRPr lang="fr-CA" dirty="0"/>
          </a:p>
          <a:p>
            <a:r>
              <a:rPr lang="fr-CA" dirty="0" err="1"/>
              <a:t>Less</a:t>
            </a:r>
            <a:r>
              <a:rPr lang="fr-CA" dirty="0"/>
              <a:t>-invasive surfactant administration: </a:t>
            </a:r>
          </a:p>
          <a:p>
            <a:r>
              <a:rPr lang="fr-CA" dirty="0" err="1"/>
              <a:t>Fewer</a:t>
            </a:r>
            <a:r>
              <a:rPr lang="fr-CA" dirty="0"/>
              <a:t> babies </a:t>
            </a:r>
            <a:r>
              <a:rPr lang="fr-CA" dirty="0" err="1"/>
              <a:t>intubated</a:t>
            </a:r>
            <a:endParaRPr lang="fr-CA" dirty="0"/>
          </a:p>
          <a:p>
            <a:r>
              <a:rPr lang="fr-CA" dirty="0" err="1"/>
              <a:t>Better</a:t>
            </a:r>
            <a:r>
              <a:rPr lang="fr-CA" dirty="0"/>
              <a:t> long </a:t>
            </a:r>
            <a:r>
              <a:rPr lang="fr-CA" dirty="0" err="1"/>
              <a:t>term</a:t>
            </a:r>
            <a:r>
              <a:rPr lang="fr-CA" dirty="0"/>
              <a:t> </a:t>
            </a:r>
            <a:r>
              <a:rPr lang="fr-CA" dirty="0" err="1"/>
              <a:t>outcomes</a:t>
            </a:r>
            <a:endParaRPr lang="fr-CA" dirty="0"/>
          </a:p>
        </p:txBody>
      </p:sp>
    </p:spTree>
    <p:extLst>
      <p:ext uri="{BB962C8B-B14F-4D97-AF65-F5344CB8AC3E}">
        <p14:creationId xmlns:p14="http://schemas.microsoft.com/office/powerpoint/2010/main" val="22978393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55D6D-8441-F123-8954-374511B6A0BA}"/>
              </a:ext>
            </a:extLst>
          </p:cNvPr>
          <p:cNvSpPr>
            <a:spLocks noGrp="1"/>
          </p:cNvSpPr>
          <p:nvPr>
            <p:ph type="title"/>
          </p:nvPr>
        </p:nvSpPr>
        <p:spPr/>
        <p:txBody>
          <a:bodyPr>
            <a:normAutofit fontScale="90000"/>
          </a:bodyPr>
          <a:lstStyle/>
          <a:p>
            <a:r>
              <a:rPr lang="fr-CA" dirty="0"/>
              <a:t>OPTIMIST trial</a:t>
            </a:r>
            <a:br>
              <a:rPr lang="fr-CA" dirty="0"/>
            </a:br>
            <a:r>
              <a:rPr lang="fr-CA" sz="1800" dirty="0" err="1">
                <a:latin typeface="Calibri" panose="020F0502020204030204" pitchFamily="34" charset="0"/>
              </a:rPr>
              <a:t>Dargaville</a:t>
            </a:r>
            <a:r>
              <a:rPr lang="fr-CA" sz="1800" dirty="0">
                <a:latin typeface="Calibri" panose="020F0502020204030204" pitchFamily="34" charset="0"/>
              </a:rPr>
              <a:t> PA, al. </a:t>
            </a:r>
            <a:r>
              <a:rPr lang="fr-CA" sz="1800" dirty="0" err="1">
                <a:latin typeface="Calibri" panose="020F0502020204030204" pitchFamily="34" charset="0"/>
              </a:rPr>
              <a:t>Effect</a:t>
            </a:r>
            <a:r>
              <a:rPr lang="fr-CA" sz="1800" dirty="0">
                <a:latin typeface="Calibri" panose="020F0502020204030204" pitchFamily="34" charset="0"/>
              </a:rPr>
              <a:t> of </a:t>
            </a:r>
            <a:r>
              <a:rPr lang="fr-CA" sz="1800" dirty="0" err="1">
                <a:latin typeface="Calibri" panose="020F0502020204030204" pitchFamily="34" charset="0"/>
              </a:rPr>
              <a:t>Minimally</a:t>
            </a:r>
            <a:r>
              <a:rPr lang="fr-CA" sz="1800" dirty="0">
                <a:latin typeface="Calibri" panose="020F0502020204030204" pitchFamily="34" charset="0"/>
              </a:rPr>
              <a:t> Invasive Surfactant </a:t>
            </a:r>
            <a:r>
              <a:rPr lang="fr-CA" sz="1800" dirty="0" err="1">
                <a:latin typeface="Calibri" panose="020F0502020204030204" pitchFamily="34" charset="0"/>
              </a:rPr>
              <a:t>Therapy</a:t>
            </a:r>
            <a:r>
              <a:rPr lang="fr-CA" sz="1800" dirty="0">
                <a:latin typeface="Calibri" panose="020F0502020204030204" pitchFamily="34" charset="0"/>
              </a:rPr>
              <a:t> vs Sham </a:t>
            </a:r>
            <a:r>
              <a:rPr lang="fr-CA" sz="1800" dirty="0" err="1">
                <a:latin typeface="Calibri" panose="020F0502020204030204" pitchFamily="34" charset="0"/>
              </a:rPr>
              <a:t>Treatment</a:t>
            </a:r>
            <a:r>
              <a:rPr lang="fr-CA" sz="1800" dirty="0">
                <a:latin typeface="Calibri" panose="020F0502020204030204" pitchFamily="34" charset="0"/>
              </a:rPr>
              <a:t> on </a:t>
            </a:r>
            <a:r>
              <a:rPr lang="fr-CA" sz="1800" dirty="0" err="1">
                <a:latin typeface="Calibri" panose="020F0502020204030204" pitchFamily="34" charset="0"/>
              </a:rPr>
              <a:t>Death</a:t>
            </a:r>
            <a:r>
              <a:rPr lang="fr-CA" sz="1800" dirty="0">
                <a:latin typeface="Calibri" panose="020F0502020204030204" pitchFamily="34" charset="0"/>
              </a:rPr>
              <a:t> or </a:t>
            </a:r>
            <a:r>
              <a:rPr lang="fr-CA" sz="1800" dirty="0" err="1">
                <a:latin typeface="Calibri" panose="020F0502020204030204" pitchFamily="34" charset="0"/>
              </a:rPr>
              <a:t>Bronchopulmonary</a:t>
            </a:r>
            <a:r>
              <a:rPr lang="fr-CA" sz="1800" dirty="0">
                <a:latin typeface="Calibri" panose="020F0502020204030204" pitchFamily="34" charset="0"/>
              </a:rPr>
              <a:t> </a:t>
            </a:r>
            <a:r>
              <a:rPr lang="fr-CA" sz="1800" dirty="0" err="1">
                <a:latin typeface="Calibri" panose="020F0502020204030204" pitchFamily="34" charset="0"/>
              </a:rPr>
              <a:t>Dysplasia</a:t>
            </a:r>
            <a:r>
              <a:rPr lang="fr-CA" sz="1800" dirty="0">
                <a:latin typeface="Calibri" panose="020F0502020204030204" pitchFamily="34" charset="0"/>
              </a:rPr>
              <a:t> in </a:t>
            </a:r>
            <a:r>
              <a:rPr lang="fr-CA" sz="1800" dirty="0" err="1">
                <a:latin typeface="Calibri" panose="020F0502020204030204" pitchFamily="34" charset="0"/>
              </a:rPr>
              <a:t>Preterm</a:t>
            </a:r>
            <a:r>
              <a:rPr lang="fr-CA" sz="1800" dirty="0">
                <a:latin typeface="Calibri" panose="020F0502020204030204" pitchFamily="34" charset="0"/>
              </a:rPr>
              <a:t> Infants </a:t>
            </a:r>
            <a:r>
              <a:rPr lang="fr-CA" sz="1800" dirty="0" err="1">
                <a:latin typeface="Calibri" panose="020F0502020204030204" pitchFamily="34" charset="0"/>
              </a:rPr>
              <a:t>With</a:t>
            </a:r>
            <a:r>
              <a:rPr lang="fr-CA" sz="1800" dirty="0">
                <a:latin typeface="Calibri" panose="020F0502020204030204" pitchFamily="34" charset="0"/>
              </a:rPr>
              <a:t> </a:t>
            </a:r>
            <a:r>
              <a:rPr lang="fr-CA" sz="1800" dirty="0" err="1">
                <a:latin typeface="Calibri" panose="020F0502020204030204" pitchFamily="34" charset="0"/>
              </a:rPr>
              <a:t>Respiratory</a:t>
            </a:r>
            <a:r>
              <a:rPr lang="fr-CA" sz="1800" dirty="0">
                <a:latin typeface="Calibri" panose="020F0502020204030204" pitchFamily="34" charset="0"/>
              </a:rPr>
              <a:t> </a:t>
            </a:r>
            <a:r>
              <a:rPr lang="fr-CA" sz="1800" dirty="0" err="1">
                <a:latin typeface="Calibri" panose="020F0502020204030204" pitchFamily="34" charset="0"/>
              </a:rPr>
              <a:t>Distress</a:t>
            </a:r>
            <a:r>
              <a:rPr lang="fr-CA" sz="1800" dirty="0">
                <a:latin typeface="Calibri" panose="020F0502020204030204" pitchFamily="34" charset="0"/>
              </a:rPr>
              <a:t> Syndrome: The OPTIMIST-A </a:t>
            </a:r>
            <a:r>
              <a:rPr lang="fr-CA" sz="1800" dirty="0" err="1">
                <a:latin typeface="Calibri" panose="020F0502020204030204" pitchFamily="34" charset="0"/>
              </a:rPr>
              <a:t>Randomized</a:t>
            </a:r>
            <a:r>
              <a:rPr lang="fr-CA" sz="1800" dirty="0">
                <a:latin typeface="Calibri" panose="020F0502020204030204" pitchFamily="34" charset="0"/>
              </a:rPr>
              <a:t> </a:t>
            </a:r>
            <a:r>
              <a:rPr lang="fr-CA" sz="1800" dirty="0" err="1">
                <a:latin typeface="Calibri" panose="020F0502020204030204" pitchFamily="34" charset="0"/>
              </a:rPr>
              <a:t>Clinical</a:t>
            </a:r>
            <a:r>
              <a:rPr lang="fr-CA" sz="1800" dirty="0">
                <a:latin typeface="Calibri" panose="020F0502020204030204" pitchFamily="34" charset="0"/>
              </a:rPr>
              <a:t> Trial. JAMA. 2021;326(24):2478-87.</a:t>
            </a:r>
            <a:endParaRPr lang="fr-CA" dirty="0"/>
          </a:p>
        </p:txBody>
      </p:sp>
      <p:pic>
        <p:nvPicPr>
          <p:cNvPr id="5" name="Content Placeholder 4">
            <a:extLst>
              <a:ext uri="{FF2B5EF4-FFF2-40B4-BE49-F238E27FC236}">
                <a16:creationId xmlns:a16="http://schemas.microsoft.com/office/drawing/2014/main" id="{9AC4F2BD-3E9E-0D65-4994-AD588E61A1C6}"/>
              </a:ext>
            </a:extLst>
          </p:cNvPr>
          <p:cNvPicPr>
            <a:picLocks noGrp="1" noChangeAspect="1"/>
          </p:cNvPicPr>
          <p:nvPr>
            <p:ph idx="1"/>
          </p:nvPr>
        </p:nvPicPr>
        <p:blipFill>
          <a:blip r:embed="rId2"/>
          <a:stretch>
            <a:fillRect/>
          </a:stretch>
        </p:blipFill>
        <p:spPr>
          <a:xfrm>
            <a:off x="489598" y="2196444"/>
            <a:ext cx="11234315" cy="3616623"/>
          </a:xfrm>
        </p:spPr>
      </p:pic>
    </p:spTree>
    <p:extLst>
      <p:ext uri="{BB962C8B-B14F-4D97-AF65-F5344CB8AC3E}">
        <p14:creationId xmlns:p14="http://schemas.microsoft.com/office/powerpoint/2010/main" val="13552863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6B1BF-ED81-9964-B6FC-54BBFCDF4137}"/>
              </a:ext>
            </a:extLst>
          </p:cNvPr>
          <p:cNvSpPr>
            <a:spLocks noGrp="1"/>
          </p:cNvSpPr>
          <p:nvPr>
            <p:ph type="title"/>
          </p:nvPr>
        </p:nvSpPr>
        <p:spPr/>
        <p:txBody>
          <a:bodyPr>
            <a:normAutofit fontScale="90000"/>
          </a:bodyPr>
          <a:lstStyle/>
          <a:p>
            <a:r>
              <a:rPr lang="fr-CA" dirty="0"/>
              <a:t>OPTIMIST long </a:t>
            </a:r>
            <a:r>
              <a:rPr lang="fr-CA" dirty="0" err="1"/>
              <a:t>term</a:t>
            </a:r>
            <a:br>
              <a:rPr lang="fr-CA" dirty="0"/>
            </a:br>
            <a:r>
              <a:rPr lang="fr-CA" sz="1800" dirty="0" err="1">
                <a:latin typeface="Calibri" panose="020F0502020204030204" pitchFamily="34" charset="0"/>
              </a:rPr>
              <a:t>Dargaville</a:t>
            </a:r>
            <a:r>
              <a:rPr lang="fr-CA" sz="1800" dirty="0">
                <a:latin typeface="Calibri" panose="020F0502020204030204" pitchFamily="34" charset="0"/>
              </a:rPr>
              <a:t> PA, et al. </a:t>
            </a:r>
            <a:r>
              <a:rPr lang="fr-CA" sz="1800" dirty="0" err="1">
                <a:latin typeface="Calibri" panose="020F0502020204030204" pitchFamily="34" charset="0"/>
              </a:rPr>
              <a:t>Two-Year</a:t>
            </a:r>
            <a:r>
              <a:rPr lang="fr-CA" sz="1800" dirty="0">
                <a:latin typeface="Calibri" panose="020F0502020204030204" pitchFamily="34" charset="0"/>
              </a:rPr>
              <a:t> </a:t>
            </a:r>
            <a:r>
              <a:rPr lang="fr-CA" sz="1800" dirty="0" err="1">
                <a:latin typeface="Calibri" panose="020F0502020204030204" pitchFamily="34" charset="0"/>
              </a:rPr>
              <a:t>Outcomes</a:t>
            </a:r>
            <a:r>
              <a:rPr lang="fr-CA" sz="1800" dirty="0">
                <a:latin typeface="Calibri" panose="020F0502020204030204" pitchFamily="34" charset="0"/>
              </a:rPr>
              <a:t> </a:t>
            </a:r>
            <a:r>
              <a:rPr lang="fr-CA" sz="1800" dirty="0" err="1">
                <a:latin typeface="Calibri" panose="020F0502020204030204" pitchFamily="34" charset="0"/>
              </a:rPr>
              <a:t>After</a:t>
            </a:r>
            <a:r>
              <a:rPr lang="fr-CA" sz="1800" dirty="0">
                <a:latin typeface="Calibri" panose="020F0502020204030204" pitchFamily="34" charset="0"/>
              </a:rPr>
              <a:t> </a:t>
            </a:r>
            <a:r>
              <a:rPr lang="fr-CA" sz="1800" dirty="0" err="1">
                <a:latin typeface="Calibri" panose="020F0502020204030204" pitchFamily="34" charset="0"/>
              </a:rPr>
              <a:t>Minimally</a:t>
            </a:r>
            <a:r>
              <a:rPr lang="fr-CA" sz="1800" dirty="0">
                <a:latin typeface="Calibri" panose="020F0502020204030204" pitchFamily="34" charset="0"/>
              </a:rPr>
              <a:t> Invasive Surfactant </a:t>
            </a:r>
            <a:r>
              <a:rPr lang="fr-CA" sz="1800" dirty="0" err="1">
                <a:latin typeface="Calibri" panose="020F0502020204030204" pitchFamily="34" charset="0"/>
              </a:rPr>
              <a:t>Therapy</a:t>
            </a:r>
            <a:r>
              <a:rPr lang="fr-CA" sz="1800" dirty="0">
                <a:latin typeface="Calibri" panose="020F0502020204030204" pitchFamily="34" charset="0"/>
              </a:rPr>
              <a:t> in </a:t>
            </a:r>
            <a:r>
              <a:rPr lang="fr-CA" sz="1800" dirty="0" err="1">
                <a:latin typeface="Calibri" panose="020F0502020204030204" pitchFamily="34" charset="0"/>
              </a:rPr>
              <a:t>Preterm</a:t>
            </a:r>
            <a:r>
              <a:rPr lang="fr-CA" sz="1800" dirty="0">
                <a:latin typeface="Calibri" panose="020F0502020204030204" pitchFamily="34" charset="0"/>
              </a:rPr>
              <a:t> Infants: Follow-Up of the OPTIMIST-A </a:t>
            </a:r>
            <a:r>
              <a:rPr lang="fr-CA" sz="1800" dirty="0" err="1">
                <a:latin typeface="Calibri" panose="020F0502020204030204" pitchFamily="34" charset="0"/>
              </a:rPr>
              <a:t>Randomized</a:t>
            </a:r>
            <a:r>
              <a:rPr lang="fr-CA" sz="1800" dirty="0">
                <a:latin typeface="Calibri" panose="020F0502020204030204" pitchFamily="34" charset="0"/>
              </a:rPr>
              <a:t> </a:t>
            </a:r>
            <a:r>
              <a:rPr lang="fr-CA" sz="1800" dirty="0" err="1">
                <a:latin typeface="Calibri" panose="020F0502020204030204" pitchFamily="34" charset="0"/>
              </a:rPr>
              <a:t>Clinical</a:t>
            </a:r>
            <a:r>
              <a:rPr lang="fr-CA" sz="1800" dirty="0">
                <a:latin typeface="Calibri" panose="020F0502020204030204" pitchFamily="34" charset="0"/>
              </a:rPr>
              <a:t> Trial. JAMA. 2023.</a:t>
            </a:r>
            <a:endParaRPr lang="fr-CA" dirty="0"/>
          </a:p>
        </p:txBody>
      </p:sp>
      <p:pic>
        <p:nvPicPr>
          <p:cNvPr id="5" name="Picture 4">
            <a:extLst>
              <a:ext uri="{FF2B5EF4-FFF2-40B4-BE49-F238E27FC236}">
                <a16:creationId xmlns:a16="http://schemas.microsoft.com/office/drawing/2014/main" id="{9286B14B-ED57-B735-F065-F61DFB0D5ADD}"/>
              </a:ext>
            </a:extLst>
          </p:cNvPr>
          <p:cNvPicPr>
            <a:picLocks noChangeAspect="1"/>
          </p:cNvPicPr>
          <p:nvPr/>
        </p:nvPicPr>
        <p:blipFill>
          <a:blip r:embed="rId2"/>
          <a:stretch>
            <a:fillRect/>
          </a:stretch>
        </p:blipFill>
        <p:spPr>
          <a:xfrm>
            <a:off x="244419" y="2105024"/>
            <a:ext cx="11703162" cy="4071939"/>
          </a:xfrm>
          <a:prstGeom prst="rect">
            <a:avLst/>
          </a:prstGeom>
        </p:spPr>
      </p:pic>
    </p:spTree>
    <p:extLst>
      <p:ext uri="{BB962C8B-B14F-4D97-AF65-F5344CB8AC3E}">
        <p14:creationId xmlns:p14="http://schemas.microsoft.com/office/powerpoint/2010/main" val="38914737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09A75-F9AB-3C76-4181-BA7F0E1665F0}"/>
              </a:ext>
            </a:extLst>
          </p:cNvPr>
          <p:cNvSpPr>
            <a:spLocks noGrp="1"/>
          </p:cNvSpPr>
          <p:nvPr>
            <p:ph type="title"/>
          </p:nvPr>
        </p:nvSpPr>
        <p:spPr/>
        <p:txBody>
          <a:bodyPr/>
          <a:lstStyle/>
          <a:p>
            <a:r>
              <a:rPr lang="fr-CA" dirty="0"/>
              <a:t>SALSA?</a:t>
            </a:r>
          </a:p>
        </p:txBody>
      </p:sp>
      <p:sp>
        <p:nvSpPr>
          <p:cNvPr id="3" name="Content Placeholder 2">
            <a:extLst>
              <a:ext uri="{FF2B5EF4-FFF2-40B4-BE49-F238E27FC236}">
                <a16:creationId xmlns:a16="http://schemas.microsoft.com/office/drawing/2014/main" id="{24ED6366-EC0C-CFBD-D979-6D9B3FA2B7FE}"/>
              </a:ext>
            </a:extLst>
          </p:cNvPr>
          <p:cNvSpPr>
            <a:spLocks noGrp="1"/>
          </p:cNvSpPr>
          <p:nvPr>
            <p:ph idx="1"/>
          </p:nvPr>
        </p:nvSpPr>
        <p:spPr/>
        <p:txBody>
          <a:bodyPr/>
          <a:lstStyle/>
          <a:p>
            <a:r>
              <a:rPr lang="fr-CA" dirty="0"/>
              <a:t>Surfactant Administration by </a:t>
            </a:r>
            <a:r>
              <a:rPr lang="fr-CA" dirty="0" err="1"/>
              <a:t>Laryngeal</a:t>
            </a:r>
            <a:r>
              <a:rPr lang="fr-CA" dirty="0"/>
              <a:t> </a:t>
            </a:r>
            <a:r>
              <a:rPr lang="fr-CA" dirty="0" err="1"/>
              <a:t>mask</a:t>
            </a:r>
            <a:r>
              <a:rPr lang="fr-CA" dirty="0"/>
              <a:t>/</a:t>
            </a:r>
            <a:r>
              <a:rPr lang="fr-CA" dirty="0" err="1"/>
              <a:t>Supraglottic</a:t>
            </a:r>
            <a:r>
              <a:rPr lang="fr-CA" dirty="0"/>
              <a:t> </a:t>
            </a:r>
            <a:r>
              <a:rPr lang="fr-CA" dirty="0" err="1"/>
              <a:t>Airway</a:t>
            </a:r>
            <a:endParaRPr lang="fr-CA" dirty="0"/>
          </a:p>
          <a:p>
            <a:r>
              <a:rPr lang="fr-CA" dirty="0"/>
              <a:t>Not </a:t>
            </a:r>
            <a:r>
              <a:rPr lang="fr-CA" dirty="0" err="1"/>
              <a:t>studied</a:t>
            </a:r>
            <a:r>
              <a:rPr lang="fr-CA" dirty="0"/>
              <a:t> in large RCT, but </a:t>
            </a:r>
            <a:r>
              <a:rPr lang="fr-CA" dirty="0" err="1"/>
              <a:t>same</a:t>
            </a:r>
            <a:r>
              <a:rPr lang="fr-CA" dirty="0"/>
              <a:t> </a:t>
            </a:r>
            <a:r>
              <a:rPr lang="fr-CA" dirty="0" err="1"/>
              <a:t>benefit</a:t>
            </a:r>
            <a:r>
              <a:rPr lang="fr-CA" dirty="0"/>
              <a:t> of </a:t>
            </a:r>
            <a:r>
              <a:rPr lang="fr-CA" dirty="0" err="1"/>
              <a:t>avoiding</a:t>
            </a:r>
            <a:r>
              <a:rPr lang="fr-CA" dirty="0"/>
              <a:t> intubation</a:t>
            </a:r>
          </a:p>
          <a:p>
            <a:r>
              <a:rPr lang="fr-CA" dirty="0" err="1"/>
              <a:t>Potentially</a:t>
            </a:r>
            <a:r>
              <a:rPr lang="fr-CA" dirty="0"/>
              <a:t> as </a:t>
            </a:r>
            <a:r>
              <a:rPr lang="fr-CA" dirty="0" err="1"/>
              <a:t>beneficial</a:t>
            </a:r>
            <a:r>
              <a:rPr lang="fr-CA" dirty="0"/>
              <a:t> as MIST</a:t>
            </a:r>
          </a:p>
          <a:p>
            <a:r>
              <a:rPr lang="fr-CA" dirty="0"/>
              <a:t>Need proof, but </a:t>
            </a:r>
            <a:r>
              <a:rPr lang="fr-CA" dirty="0" err="1"/>
              <a:t>easier</a:t>
            </a:r>
            <a:r>
              <a:rPr lang="fr-CA" dirty="0"/>
              <a:t> to </a:t>
            </a:r>
            <a:r>
              <a:rPr lang="fr-CA" dirty="0" err="1"/>
              <a:t>learn</a:t>
            </a:r>
            <a:r>
              <a:rPr lang="fr-CA" dirty="0"/>
              <a:t> </a:t>
            </a:r>
            <a:r>
              <a:rPr lang="fr-CA" dirty="0" err="1"/>
              <a:t>than</a:t>
            </a:r>
            <a:r>
              <a:rPr lang="fr-CA" dirty="0"/>
              <a:t> </a:t>
            </a:r>
            <a:r>
              <a:rPr lang="fr-CA" dirty="0" err="1"/>
              <a:t>laryngoscopy</a:t>
            </a:r>
            <a:r>
              <a:rPr lang="fr-CA" dirty="0"/>
              <a:t>/</a:t>
            </a:r>
            <a:r>
              <a:rPr lang="fr-CA" dirty="0" err="1"/>
              <a:t>thin</a:t>
            </a:r>
            <a:r>
              <a:rPr lang="fr-CA" dirty="0"/>
              <a:t> </a:t>
            </a:r>
            <a:r>
              <a:rPr lang="fr-CA" dirty="0" err="1"/>
              <a:t>catheter</a:t>
            </a:r>
            <a:r>
              <a:rPr lang="fr-CA" dirty="0"/>
              <a:t> surfactant admin.</a:t>
            </a:r>
          </a:p>
        </p:txBody>
      </p:sp>
    </p:spTree>
    <p:extLst>
      <p:ext uri="{BB962C8B-B14F-4D97-AF65-F5344CB8AC3E}">
        <p14:creationId xmlns:p14="http://schemas.microsoft.com/office/powerpoint/2010/main" val="5216120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83368-183D-1CAC-59C3-C76948941E86}"/>
              </a:ext>
            </a:extLst>
          </p:cNvPr>
          <p:cNvSpPr>
            <a:spLocks noGrp="1"/>
          </p:cNvSpPr>
          <p:nvPr>
            <p:ph type="title"/>
          </p:nvPr>
        </p:nvSpPr>
        <p:spPr/>
        <p:txBody>
          <a:bodyPr/>
          <a:lstStyle/>
          <a:p>
            <a:endParaRPr lang="fr-CA" dirty="0"/>
          </a:p>
        </p:txBody>
      </p:sp>
      <p:sp>
        <p:nvSpPr>
          <p:cNvPr id="3" name="Content Placeholder 2">
            <a:extLst>
              <a:ext uri="{FF2B5EF4-FFF2-40B4-BE49-F238E27FC236}">
                <a16:creationId xmlns:a16="http://schemas.microsoft.com/office/drawing/2014/main" id="{BCA2B70D-879D-61CB-84EE-477267005A2C}"/>
              </a:ext>
            </a:extLst>
          </p:cNvPr>
          <p:cNvSpPr>
            <a:spLocks noGrp="1"/>
          </p:cNvSpPr>
          <p:nvPr>
            <p:ph idx="1"/>
          </p:nvPr>
        </p:nvSpPr>
        <p:spPr/>
        <p:txBody>
          <a:bodyPr/>
          <a:lstStyle/>
          <a:p>
            <a:endParaRPr lang="fr-CA"/>
          </a:p>
        </p:txBody>
      </p:sp>
    </p:spTree>
    <p:extLst>
      <p:ext uri="{BB962C8B-B14F-4D97-AF65-F5344CB8AC3E}">
        <p14:creationId xmlns:p14="http://schemas.microsoft.com/office/powerpoint/2010/main" val="2275525667"/>
      </p:ext>
    </p:extLst>
  </p:cSld>
  <p:clrMapOvr>
    <a:masterClrMapping/>
  </p:clrMapOvr>
</p:sld>
</file>

<file path=ppt/theme/theme1.xml><?xml version="1.0" encoding="utf-8"?>
<a:theme xmlns:a="http://schemas.openxmlformats.org/drawingml/2006/main" name="Factory">
  <a:themeElements>
    <a:clrScheme name="Factory 1">
      <a:dk1>
        <a:srgbClr val="000054"/>
      </a:dk1>
      <a:lt1>
        <a:srgbClr val="EAEAEA"/>
      </a:lt1>
      <a:dk2>
        <a:srgbClr val="00007A"/>
      </a:dk2>
      <a:lt2>
        <a:srgbClr val="EBD189"/>
      </a:lt2>
      <a:accent1>
        <a:srgbClr val="FCAB40"/>
      </a:accent1>
      <a:accent2>
        <a:srgbClr val="555BAD"/>
      </a:accent2>
      <a:accent3>
        <a:srgbClr val="AAAABE"/>
      </a:accent3>
      <a:accent4>
        <a:srgbClr val="C8C8C8"/>
      </a:accent4>
      <a:accent5>
        <a:srgbClr val="FDD2AF"/>
      </a:accent5>
      <a:accent6>
        <a:srgbClr val="4C529C"/>
      </a:accent6>
      <a:hlink>
        <a:srgbClr val="B97C01"/>
      </a:hlink>
      <a:folHlink>
        <a:srgbClr val="CCFF33"/>
      </a:folHlink>
    </a:clrScheme>
    <a:fontScheme name="Factor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altLang="en-US" sz="24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altLang="en-US" sz="24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Factory 1">
        <a:dk1>
          <a:srgbClr val="000054"/>
        </a:dk1>
        <a:lt1>
          <a:srgbClr val="EAEAEA"/>
        </a:lt1>
        <a:dk2>
          <a:srgbClr val="00007A"/>
        </a:dk2>
        <a:lt2>
          <a:srgbClr val="EBD189"/>
        </a:lt2>
        <a:accent1>
          <a:srgbClr val="FCAB40"/>
        </a:accent1>
        <a:accent2>
          <a:srgbClr val="555BAD"/>
        </a:accent2>
        <a:accent3>
          <a:srgbClr val="AAAABE"/>
        </a:accent3>
        <a:accent4>
          <a:srgbClr val="C8C8C8"/>
        </a:accent4>
        <a:accent5>
          <a:srgbClr val="FDD2AF"/>
        </a:accent5>
        <a:accent6>
          <a:srgbClr val="4C529C"/>
        </a:accent6>
        <a:hlink>
          <a:srgbClr val="B97C01"/>
        </a:hlink>
        <a:folHlink>
          <a:srgbClr val="CCFF33"/>
        </a:folHlink>
      </a:clrScheme>
      <a:clrMap bg1="dk2" tx1="lt1" bg2="dk1" tx2="lt2" accent1="accent1" accent2="accent2" accent3="accent3" accent4="accent4" accent5="accent5" accent6="accent6" hlink="hlink" folHlink="folHlink"/>
    </a:extraClrScheme>
    <a:extraClrScheme>
      <a:clrScheme name="Factory 2">
        <a:dk1>
          <a:srgbClr val="000000"/>
        </a:dk1>
        <a:lt1>
          <a:srgbClr val="FFFFCC"/>
        </a:lt1>
        <a:dk2>
          <a:srgbClr val="993300"/>
        </a:dk2>
        <a:lt2>
          <a:srgbClr val="EDE1AF"/>
        </a:lt2>
        <a:accent1>
          <a:srgbClr val="CAC0E2"/>
        </a:accent1>
        <a:accent2>
          <a:srgbClr val="DFC977"/>
        </a:accent2>
        <a:accent3>
          <a:srgbClr val="FFFFE2"/>
        </a:accent3>
        <a:accent4>
          <a:srgbClr val="000000"/>
        </a:accent4>
        <a:accent5>
          <a:srgbClr val="E1DCEE"/>
        </a:accent5>
        <a:accent6>
          <a:srgbClr val="CAB66B"/>
        </a:accent6>
        <a:hlink>
          <a:srgbClr val="660033"/>
        </a:hlink>
        <a:folHlink>
          <a:srgbClr val="993366"/>
        </a:folHlink>
      </a:clrScheme>
      <a:clrMap bg1="lt1" tx1="dk1" bg2="lt2" tx2="dk2" accent1="accent1" accent2="accent2" accent3="accent3" accent4="accent4" accent5="accent5" accent6="accent6" hlink="hlink" folHlink="folHlink"/>
    </a:extraClrScheme>
    <a:extraClrScheme>
      <a:clrScheme name="Factory 3">
        <a:dk1>
          <a:srgbClr val="000000"/>
        </a:dk1>
        <a:lt1>
          <a:srgbClr val="FFFFFF"/>
        </a:lt1>
        <a:dk2>
          <a:srgbClr val="000000"/>
        </a:dk2>
        <a:lt2>
          <a:srgbClr val="EAEAEA"/>
        </a:lt2>
        <a:accent1>
          <a:srgbClr val="DDDDDD"/>
        </a:accent1>
        <a:accent2>
          <a:srgbClr val="B2B2B2"/>
        </a:accent2>
        <a:accent3>
          <a:srgbClr val="FFFFFF"/>
        </a:accent3>
        <a:accent4>
          <a:srgbClr val="000000"/>
        </a:accent4>
        <a:accent5>
          <a:srgbClr val="EBEBEB"/>
        </a:accent5>
        <a:accent6>
          <a:srgbClr val="A1A1A1"/>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Factory 4">
        <a:dk1>
          <a:srgbClr val="481800"/>
        </a:dk1>
        <a:lt1>
          <a:srgbClr val="EAEAEA"/>
        </a:lt1>
        <a:dk2>
          <a:srgbClr val="762700"/>
        </a:dk2>
        <a:lt2>
          <a:srgbClr val="EBD189"/>
        </a:lt2>
        <a:accent1>
          <a:srgbClr val="FCAB40"/>
        </a:accent1>
        <a:accent2>
          <a:srgbClr val="AD717F"/>
        </a:accent2>
        <a:accent3>
          <a:srgbClr val="BDACAA"/>
        </a:accent3>
        <a:accent4>
          <a:srgbClr val="C8C8C8"/>
        </a:accent4>
        <a:accent5>
          <a:srgbClr val="FDD2AF"/>
        </a:accent5>
        <a:accent6>
          <a:srgbClr val="9C6672"/>
        </a:accent6>
        <a:hlink>
          <a:srgbClr val="FFFF99"/>
        </a:hlink>
        <a:folHlink>
          <a:srgbClr val="CC9900"/>
        </a:folHlink>
      </a:clrScheme>
      <a:clrMap bg1="dk2" tx1="lt1" bg2="dk1" tx2="lt2" accent1="accent1" accent2="accent2" accent3="accent3" accent4="accent4" accent5="accent5" accent6="accent6" hlink="hlink" folHlink="folHlink"/>
    </a:extraClrScheme>
    <a:extraClrScheme>
      <a:clrScheme name="Factory 5">
        <a:dk1>
          <a:srgbClr val="330066"/>
        </a:dk1>
        <a:lt1>
          <a:srgbClr val="EAEAEA"/>
        </a:lt1>
        <a:dk2>
          <a:srgbClr val="4E009C"/>
        </a:dk2>
        <a:lt2>
          <a:srgbClr val="EBD189"/>
        </a:lt2>
        <a:accent1>
          <a:srgbClr val="FCAB40"/>
        </a:accent1>
        <a:accent2>
          <a:srgbClr val="8871BB"/>
        </a:accent2>
        <a:accent3>
          <a:srgbClr val="B2AACB"/>
        </a:accent3>
        <a:accent4>
          <a:srgbClr val="C8C8C8"/>
        </a:accent4>
        <a:accent5>
          <a:srgbClr val="FDD2AF"/>
        </a:accent5>
        <a:accent6>
          <a:srgbClr val="7B66A9"/>
        </a:accent6>
        <a:hlink>
          <a:srgbClr val="99CC00"/>
        </a:hlink>
        <a:folHlink>
          <a:srgbClr val="808000"/>
        </a:folHlink>
      </a:clrScheme>
      <a:clrMap bg1="dk2" tx1="lt1" bg2="dk1" tx2="lt2" accent1="accent1" accent2="accent2" accent3="accent3" accent4="accent4" accent5="accent5" accent6="accent6" hlink="hlink" folHlink="folHlink"/>
    </a:extraClrScheme>
    <a:extraClrScheme>
      <a:clrScheme name="Factory 6">
        <a:dk1>
          <a:srgbClr val="454425"/>
        </a:dk1>
        <a:lt1>
          <a:srgbClr val="EAEAEA"/>
        </a:lt1>
        <a:dk2>
          <a:srgbClr val="4D6A2A"/>
        </a:dk2>
        <a:lt2>
          <a:srgbClr val="EBD189"/>
        </a:lt2>
        <a:accent1>
          <a:srgbClr val="FCAB40"/>
        </a:accent1>
        <a:accent2>
          <a:srgbClr val="A59E79"/>
        </a:accent2>
        <a:accent3>
          <a:srgbClr val="B2B9AC"/>
        </a:accent3>
        <a:accent4>
          <a:srgbClr val="C8C8C8"/>
        </a:accent4>
        <a:accent5>
          <a:srgbClr val="FDD2AF"/>
        </a:accent5>
        <a:accent6>
          <a:srgbClr val="958F6D"/>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Factory 7">
        <a:dk1>
          <a:srgbClr val="3C2924"/>
        </a:dk1>
        <a:lt1>
          <a:srgbClr val="EAEAEA"/>
        </a:lt1>
        <a:dk2>
          <a:srgbClr val="0D0A46"/>
        </a:dk2>
        <a:lt2>
          <a:srgbClr val="EBD189"/>
        </a:lt2>
        <a:accent1>
          <a:srgbClr val="FCAB40"/>
        </a:accent1>
        <a:accent2>
          <a:srgbClr val="633D4E"/>
        </a:accent2>
        <a:accent3>
          <a:srgbClr val="AAAAB0"/>
        </a:accent3>
        <a:accent4>
          <a:srgbClr val="C8C8C8"/>
        </a:accent4>
        <a:accent5>
          <a:srgbClr val="FDD2AF"/>
        </a:accent5>
        <a:accent6>
          <a:srgbClr val="593646"/>
        </a:accent6>
        <a:hlink>
          <a:srgbClr val="FFCC66"/>
        </a:hlink>
        <a:folHlink>
          <a:srgbClr val="99CC0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Designs\Factory.pot</Template>
  <TotalTime>2703</TotalTime>
  <Words>1456</Words>
  <Application>Microsoft Office PowerPoint</Application>
  <PresentationFormat>Widescreen</PresentationFormat>
  <Paragraphs>196</Paragraphs>
  <Slides>50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50</vt:i4>
      </vt:variant>
    </vt:vector>
  </HeadingPairs>
  <TitlesOfParts>
    <vt:vector size="57" baseType="lpstr">
      <vt:lpstr>Arial</vt:lpstr>
      <vt:lpstr>Arial Narrow</vt:lpstr>
      <vt:lpstr>Calibri</vt:lpstr>
      <vt:lpstr>Segoe UI</vt:lpstr>
      <vt:lpstr>Times New Roman</vt:lpstr>
      <vt:lpstr>Wingdings</vt:lpstr>
      <vt:lpstr>Factory</vt:lpstr>
      <vt:lpstr>Non-invasive ventilation </vt:lpstr>
      <vt:lpstr>Objectives</vt:lpstr>
      <vt:lpstr>50 years ago</vt:lpstr>
      <vt:lpstr>PowerPoint Presentation</vt:lpstr>
      <vt:lpstr>CPAP</vt:lpstr>
      <vt:lpstr>CPAP</vt:lpstr>
      <vt:lpstr>CPAP</vt:lpstr>
      <vt:lpstr>CPAP</vt:lpstr>
      <vt:lpstr>Indications for CPAP</vt:lpstr>
      <vt:lpstr>PowerPoint Presentation</vt:lpstr>
      <vt:lpstr>Indications for CPAP</vt:lpstr>
      <vt:lpstr>Indications for CPAP</vt:lpstr>
      <vt:lpstr>  Miller M, Carlo W, Martin R. Continuous positive airway pressure selectively reduces obstructive apnea in preterm infants. J Pediatr 1985;106(1):91-4.
</vt:lpstr>
      <vt:lpstr>How?</vt:lpstr>
      <vt:lpstr>Machines</vt:lpstr>
      <vt:lpstr>PowerPoint Presentation</vt:lpstr>
      <vt:lpstr>Machines</vt:lpstr>
      <vt:lpstr>PowerPoint Presentation</vt:lpstr>
      <vt:lpstr>Interfaces</vt:lpstr>
      <vt:lpstr>Which interface?</vt:lpstr>
      <vt:lpstr>PowerPoint Presentation</vt:lpstr>
      <vt:lpstr>Starting CPAP</vt:lpstr>
      <vt:lpstr>CPAP monitoring</vt:lpstr>
      <vt:lpstr>CPAP monitoring</vt:lpstr>
      <vt:lpstr>CPAP monitoring</vt:lpstr>
      <vt:lpstr>CPAP monitoring</vt:lpstr>
      <vt:lpstr>High-flow nasal cannula</vt:lpstr>
      <vt:lpstr>Controlled HFNC data</vt:lpstr>
      <vt:lpstr>HFNC Comfort</vt:lpstr>
      <vt:lpstr>HFNC effectiveness</vt:lpstr>
      <vt:lpstr>HFNC how?</vt:lpstr>
      <vt:lpstr>HFNC how?</vt:lpstr>
      <vt:lpstr>CPAP weaning</vt:lpstr>
      <vt:lpstr>HFNC weaning</vt:lpstr>
      <vt:lpstr>In case of failure</vt:lpstr>
      <vt:lpstr>Non-invasive positive pressure ventilation</vt:lpstr>
      <vt:lpstr>Are we ventilating?</vt:lpstr>
      <vt:lpstr>PowerPoint Presentation</vt:lpstr>
      <vt:lpstr>PowerPoint Presentation</vt:lpstr>
      <vt:lpstr>PowerPoint Presentation</vt:lpstr>
      <vt:lpstr>Methods</vt:lpstr>
      <vt:lpstr>Nasal ventilation</vt:lpstr>
      <vt:lpstr>PowerPoint Presentation</vt:lpstr>
      <vt:lpstr>RCT</vt:lpstr>
      <vt:lpstr>Use of nIPPV?</vt:lpstr>
      <vt:lpstr>Avoiding intubation</vt:lpstr>
      <vt:lpstr>OPTIMIST trial Dargaville PA, al. Effect of Minimally Invasive Surfactant Therapy vs Sham Treatment on Death or Bronchopulmonary Dysplasia in Preterm Infants With Respiratory Distress Syndrome: The OPTIMIST-A Randomized Clinical Trial. JAMA. 2021;326(24):2478-87.</vt:lpstr>
      <vt:lpstr>OPTIMIST long term Dargaville PA, et al. Two-Year Outcomes After Minimally Invasive Surfactant Therapy in Preterm Infants: Follow-Up of the OPTIMIST-A Randomized Clinical Trial. JAMA. 2023.</vt:lpstr>
      <vt:lpstr>SALSA?</vt:lpstr>
      <vt:lpstr>PowerPoint Presentation</vt:lpstr>
    </vt:vector>
  </TitlesOfParts>
  <Company>MUHC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CPAP and non-invasive ventilation for apnea</dc:title>
  <dc:creator>Keith J Barrington</dc:creator>
  <cp:lastModifiedBy>Keith Barrington</cp:lastModifiedBy>
  <cp:revision>44</cp:revision>
  <dcterms:created xsi:type="dcterms:W3CDTF">2002-12-20T21:39:05Z</dcterms:created>
  <dcterms:modified xsi:type="dcterms:W3CDTF">2026-01-27T03:22:46Z</dcterms:modified>
</cp:coreProperties>
</file>