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97" r:id="rId2"/>
  </p:sldMasterIdLst>
  <p:notesMasterIdLst>
    <p:notesMasterId r:id="rId111"/>
  </p:notesMasterIdLst>
  <p:sldIdLst>
    <p:sldId id="260" r:id="rId3"/>
    <p:sldId id="262" r:id="rId4"/>
    <p:sldId id="345" r:id="rId5"/>
    <p:sldId id="286" r:id="rId6"/>
    <p:sldId id="408" r:id="rId7"/>
    <p:sldId id="409" r:id="rId8"/>
    <p:sldId id="316" r:id="rId9"/>
    <p:sldId id="317" r:id="rId10"/>
    <p:sldId id="318" r:id="rId11"/>
    <p:sldId id="319" r:id="rId12"/>
    <p:sldId id="288" r:id="rId13"/>
    <p:sldId id="289" r:id="rId14"/>
    <p:sldId id="290" r:id="rId15"/>
    <p:sldId id="257" r:id="rId16"/>
    <p:sldId id="422" r:id="rId17"/>
    <p:sldId id="410" r:id="rId18"/>
    <p:sldId id="411" r:id="rId19"/>
    <p:sldId id="258" r:id="rId20"/>
    <p:sldId id="412" r:id="rId21"/>
    <p:sldId id="259" r:id="rId22"/>
    <p:sldId id="413" r:id="rId23"/>
    <p:sldId id="414" r:id="rId24"/>
    <p:sldId id="415" r:id="rId25"/>
    <p:sldId id="416" r:id="rId26"/>
    <p:sldId id="417" r:id="rId27"/>
    <p:sldId id="291" r:id="rId28"/>
    <p:sldId id="266" r:id="rId29"/>
    <p:sldId id="292" r:id="rId30"/>
    <p:sldId id="382" r:id="rId31"/>
    <p:sldId id="383" r:id="rId32"/>
    <p:sldId id="388" r:id="rId33"/>
    <p:sldId id="384" r:id="rId34"/>
    <p:sldId id="385" r:id="rId35"/>
    <p:sldId id="386" r:id="rId36"/>
    <p:sldId id="387" r:id="rId37"/>
    <p:sldId id="376" r:id="rId38"/>
    <p:sldId id="378" r:id="rId39"/>
    <p:sldId id="379" r:id="rId40"/>
    <p:sldId id="380" r:id="rId41"/>
    <p:sldId id="377" r:id="rId42"/>
    <p:sldId id="381" r:id="rId43"/>
    <p:sldId id="390" r:id="rId44"/>
    <p:sldId id="405" r:id="rId45"/>
    <p:sldId id="389" r:id="rId46"/>
    <p:sldId id="391" r:id="rId47"/>
    <p:sldId id="392" r:id="rId48"/>
    <p:sldId id="393" r:id="rId49"/>
    <p:sldId id="394" r:id="rId50"/>
    <p:sldId id="406" r:id="rId51"/>
    <p:sldId id="334" r:id="rId52"/>
    <p:sldId id="395" r:id="rId53"/>
    <p:sldId id="335" r:id="rId54"/>
    <p:sldId id="418" r:id="rId55"/>
    <p:sldId id="320" r:id="rId56"/>
    <p:sldId id="419" r:id="rId57"/>
    <p:sldId id="321" r:id="rId58"/>
    <p:sldId id="322" r:id="rId59"/>
    <p:sldId id="420" r:id="rId60"/>
    <p:sldId id="421" r:id="rId61"/>
    <p:sldId id="283" r:id="rId62"/>
    <p:sldId id="284" r:id="rId63"/>
    <p:sldId id="287" r:id="rId64"/>
    <p:sldId id="285" r:id="rId65"/>
    <p:sldId id="396" r:id="rId66"/>
    <p:sldId id="397" r:id="rId67"/>
    <p:sldId id="398" r:id="rId68"/>
    <p:sldId id="399" r:id="rId69"/>
    <p:sldId id="400" r:id="rId70"/>
    <p:sldId id="401" r:id="rId71"/>
    <p:sldId id="294" r:id="rId72"/>
    <p:sldId id="295" r:id="rId73"/>
    <p:sldId id="296" r:id="rId74"/>
    <p:sldId id="402" r:id="rId75"/>
    <p:sldId id="263" r:id="rId76"/>
    <p:sldId id="264" r:id="rId77"/>
    <p:sldId id="403" r:id="rId78"/>
    <p:sldId id="404" r:id="rId79"/>
    <p:sldId id="267" r:id="rId80"/>
    <p:sldId id="270" r:id="rId81"/>
    <p:sldId id="261" r:id="rId82"/>
    <p:sldId id="272" r:id="rId83"/>
    <p:sldId id="273" r:id="rId84"/>
    <p:sldId id="274" r:id="rId85"/>
    <p:sldId id="275" r:id="rId86"/>
    <p:sldId id="277" r:id="rId87"/>
    <p:sldId id="276" r:id="rId88"/>
    <p:sldId id="265" r:id="rId89"/>
    <p:sldId id="323" r:id="rId90"/>
    <p:sldId id="324" r:id="rId91"/>
    <p:sldId id="278" r:id="rId92"/>
    <p:sldId id="279" r:id="rId93"/>
    <p:sldId id="280" r:id="rId94"/>
    <p:sldId id="281" r:id="rId95"/>
    <p:sldId id="341" r:id="rId96"/>
    <p:sldId id="347" r:id="rId97"/>
    <p:sldId id="348" r:id="rId98"/>
    <p:sldId id="360" r:id="rId99"/>
    <p:sldId id="349" r:id="rId100"/>
    <p:sldId id="342" r:id="rId101"/>
    <p:sldId id="343" r:id="rId102"/>
    <p:sldId id="407" r:id="rId103"/>
    <p:sldId id="344" r:id="rId104"/>
    <p:sldId id="350" r:id="rId105"/>
    <p:sldId id="351" r:id="rId106"/>
    <p:sldId id="352" r:id="rId107"/>
    <p:sldId id="353" r:id="rId108"/>
    <p:sldId id="332" r:id="rId109"/>
    <p:sldId id="336" r:id="rId1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51"/>
    <p:restoredTop sz="66803"/>
  </p:normalViewPr>
  <p:slideViewPr>
    <p:cSldViewPr snapToGrid="0">
      <p:cViewPr varScale="1">
        <p:scale>
          <a:sx n="63" d="100"/>
          <a:sy n="63" d="100"/>
        </p:scale>
        <p:origin x="110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viewProps" Target="view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15ECB4-96E5-47C9-89B4-F82ECD9CF072}"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B44A70CE-1046-465C-85BF-B832FF084A8E}">
      <dgm:prSet/>
      <dgm:spPr/>
      <dgm:t>
        <a:bodyPr/>
        <a:lstStyle/>
        <a:p>
          <a:r>
            <a:rPr lang="en-US" altLang="el-GR" dirty="0"/>
            <a:t>τ RS = RxC</a:t>
          </a:r>
          <a:endParaRPr lang="en-US" dirty="0"/>
        </a:p>
      </dgm:t>
    </dgm:pt>
    <dgm:pt modelId="{64D96B6D-B267-415D-A942-6698CB685F46}" type="parTrans" cxnId="{DB47E0A6-9BA9-470B-A27A-542B1333AD7F}">
      <dgm:prSet/>
      <dgm:spPr/>
      <dgm:t>
        <a:bodyPr/>
        <a:lstStyle/>
        <a:p>
          <a:endParaRPr lang="en-US"/>
        </a:p>
      </dgm:t>
    </dgm:pt>
    <dgm:pt modelId="{901A3FFE-D4B3-42D7-92E6-637F54ACED30}" type="sibTrans" cxnId="{DB47E0A6-9BA9-470B-A27A-542B1333AD7F}">
      <dgm:prSet/>
      <dgm:spPr/>
      <dgm:t>
        <a:bodyPr/>
        <a:lstStyle/>
        <a:p>
          <a:endParaRPr lang="en-US"/>
        </a:p>
      </dgm:t>
    </dgm:pt>
    <dgm:pt modelId="{51A133EE-4553-4262-86BA-44D6906291D3}">
      <dgm:prSet custT="1"/>
      <dgm:spPr/>
      <dgm:t>
        <a:bodyPr/>
        <a:lstStyle/>
        <a:p>
          <a:r>
            <a:rPr lang="en-US" altLang="zh-CN" sz="2800" dirty="0"/>
            <a:t>Typical compliance = 1.0 normal lungs: = 0.1 for HMD ( mL /cmH2O/kg)</a:t>
          </a:r>
          <a:endParaRPr lang="en-US" sz="2800" dirty="0"/>
        </a:p>
      </dgm:t>
    </dgm:pt>
    <dgm:pt modelId="{E44E2286-8266-4C50-9035-8D1F5735B486}" type="parTrans" cxnId="{E2199159-D669-4A1A-BE1C-435F6387E488}">
      <dgm:prSet/>
      <dgm:spPr/>
      <dgm:t>
        <a:bodyPr/>
        <a:lstStyle/>
        <a:p>
          <a:endParaRPr lang="en-US"/>
        </a:p>
      </dgm:t>
    </dgm:pt>
    <dgm:pt modelId="{3B15231E-9C8C-44D5-A5A4-E147E65D02B3}" type="sibTrans" cxnId="{E2199159-D669-4A1A-BE1C-435F6387E488}">
      <dgm:prSet/>
      <dgm:spPr/>
      <dgm:t>
        <a:bodyPr/>
        <a:lstStyle/>
        <a:p>
          <a:endParaRPr lang="en-US"/>
        </a:p>
      </dgm:t>
    </dgm:pt>
    <dgm:pt modelId="{608E5544-45F9-4791-A849-88E637EE3E89}">
      <dgm:prSet custT="1"/>
      <dgm:spPr/>
      <dgm:t>
        <a:bodyPr/>
        <a:lstStyle/>
        <a:p>
          <a:r>
            <a:rPr lang="en-US" altLang="zh-CN" sz="2800" dirty="0"/>
            <a:t>Typical resistance = 100 -300 for ETT 2.5, 50 -150 for 3.0 (cmH2O/L/s)</a:t>
          </a:r>
          <a:endParaRPr lang="en-US" sz="2800" dirty="0"/>
        </a:p>
      </dgm:t>
    </dgm:pt>
    <dgm:pt modelId="{075225E3-C6B6-427E-AAF9-5C53DBC9ED2D}" type="parTrans" cxnId="{54BBE9C4-36CE-451A-BE3B-6E2591F3767C}">
      <dgm:prSet/>
      <dgm:spPr/>
      <dgm:t>
        <a:bodyPr/>
        <a:lstStyle/>
        <a:p>
          <a:endParaRPr lang="en-US"/>
        </a:p>
      </dgm:t>
    </dgm:pt>
    <dgm:pt modelId="{520B68D3-7C95-4753-896F-ECD8A264CF3A}" type="sibTrans" cxnId="{54BBE9C4-36CE-451A-BE3B-6E2591F3767C}">
      <dgm:prSet/>
      <dgm:spPr/>
      <dgm:t>
        <a:bodyPr/>
        <a:lstStyle/>
        <a:p>
          <a:endParaRPr lang="en-US"/>
        </a:p>
      </dgm:t>
    </dgm:pt>
    <dgm:pt modelId="{C52E3A5A-67AB-4175-AB7D-ED91F064054A}">
      <dgm:prSet custT="1"/>
      <dgm:spPr/>
      <dgm:t>
        <a:bodyPr/>
        <a:lstStyle/>
        <a:p>
          <a:r>
            <a:rPr lang="en-US" altLang="zh-CN" sz="2800" dirty="0"/>
            <a:t>Time constant = 0.1 - 0.3 s normal lungs,</a:t>
          </a:r>
        </a:p>
        <a:p>
          <a:r>
            <a:rPr lang="en-US" altLang="zh-CN" sz="2800" dirty="0"/>
            <a:t>0.01 -0.05 for HMD</a:t>
          </a:r>
          <a:endParaRPr lang="en-US" sz="2800" dirty="0"/>
        </a:p>
      </dgm:t>
    </dgm:pt>
    <dgm:pt modelId="{CF56B9FD-5EBC-4F17-8A0D-00AF7B3453C7}" type="parTrans" cxnId="{4C0A80A9-656A-4374-BE80-CC5475D06D1D}">
      <dgm:prSet/>
      <dgm:spPr/>
      <dgm:t>
        <a:bodyPr/>
        <a:lstStyle/>
        <a:p>
          <a:endParaRPr lang="en-US"/>
        </a:p>
      </dgm:t>
    </dgm:pt>
    <dgm:pt modelId="{FED91609-FE2A-456A-A680-7593B4162711}" type="sibTrans" cxnId="{4C0A80A9-656A-4374-BE80-CC5475D06D1D}">
      <dgm:prSet/>
      <dgm:spPr/>
      <dgm:t>
        <a:bodyPr/>
        <a:lstStyle/>
        <a:p>
          <a:endParaRPr lang="en-US"/>
        </a:p>
      </dgm:t>
    </dgm:pt>
    <dgm:pt modelId="{84D71500-0BE2-4AD9-8574-814933DD8429}" type="pres">
      <dgm:prSet presAssocID="{6615ECB4-96E5-47C9-89B4-F82ECD9CF072}" presName="vert0" presStyleCnt="0">
        <dgm:presLayoutVars>
          <dgm:dir/>
          <dgm:animOne val="branch"/>
          <dgm:animLvl val="lvl"/>
        </dgm:presLayoutVars>
      </dgm:prSet>
      <dgm:spPr/>
    </dgm:pt>
    <dgm:pt modelId="{68E7CF91-1AF0-419B-9157-1B120E692F5A}" type="pres">
      <dgm:prSet presAssocID="{B44A70CE-1046-465C-85BF-B832FF084A8E}" presName="thickLine" presStyleLbl="alignNode1" presStyleIdx="0" presStyleCnt="4"/>
      <dgm:spPr/>
    </dgm:pt>
    <dgm:pt modelId="{28D97999-BA1B-44DB-B9CE-127886DB85DA}" type="pres">
      <dgm:prSet presAssocID="{B44A70CE-1046-465C-85BF-B832FF084A8E}" presName="horz1" presStyleCnt="0"/>
      <dgm:spPr/>
    </dgm:pt>
    <dgm:pt modelId="{31840D40-8CA2-4177-9D87-C878776E5FF5}" type="pres">
      <dgm:prSet presAssocID="{B44A70CE-1046-465C-85BF-B832FF084A8E}" presName="tx1" presStyleLbl="revTx" presStyleIdx="0" presStyleCnt="4"/>
      <dgm:spPr/>
    </dgm:pt>
    <dgm:pt modelId="{B5A2DF76-C6DE-4EF9-8AEB-BCC7192D71B1}" type="pres">
      <dgm:prSet presAssocID="{B44A70CE-1046-465C-85BF-B832FF084A8E}" presName="vert1" presStyleCnt="0"/>
      <dgm:spPr/>
    </dgm:pt>
    <dgm:pt modelId="{F0E2E5D4-0D84-4BEB-9C31-450758CEC6C0}" type="pres">
      <dgm:prSet presAssocID="{51A133EE-4553-4262-86BA-44D6906291D3}" presName="thickLine" presStyleLbl="alignNode1" presStyleIdx="1" presStyleCnt="4"/>
      <dgm:spPr/>
    </dgm:pt>
    <dgm:pt modelId="{F00A6076-3E3F-4C8C-8036-9CBAD65704F8}" type="pres">
      <dgm:prSet presAssocID="{51A133EE-4553-4262-86BA-44D6906291D3}" presName="horz1" presStyleCnt="0"/>
      <dgm:spPr/>
    </dgm:pt>
    <dgm:pt modelId="{9810091B-D72A-4559-9662-6B64B5B1467E}" type="pres">
      <dgm:prSet presAssocID="{51A133EE-4553-4262-86BA-44D6906291D3}" presName="tx1" presStyleLbl="revTx" presStyleIdx="1" presStyleCnt="4"/>
      <dgm:spPr/>
    </dgm:pt>
    <dgm:pt modelId="{1BE78336-06C8-4F10-9D97-0B4E22EECCCE}" type="pres">
      <dgm:prSet presAssocID="{51A133EE-4553-4262-86BA-44D6906291D3}" presName="vert1" presStyleCnt="0"/>
      <dgm:spPr/>
    </dgm:pt>
    <dgm:pt modelId="{FF6E3DF9-F080-490C-834B-49A2A7E0F219}" type="pres">
      <dgm:prSet presAssocID="{608E5544-45F9-4791-A849-88E637EE3E89}" presName="thickLine" presStyleLbl="alignNode1" presStyleIdx="2" presStyleCnt="4"/>
      <dgm:spPr/>
    </dgm:pt>
    <dgm:pt modelId="{F340A86E-904C-41F5-8274-3A312EB137E6}" type="pres">
      <dgm:prSet presAssocID="{608E5544-45F9-4791-A849-88E637EE3E89}" presName="horz1" presStyleCnt="0"/>
      <dgm:spPr/>
    </dgm:pt>
    <dgm:pt modelId="{A687891B-2DBD-4995-B66F-091DD33D8C67}" type="pres">
      <dgm:prSet presAssocID="{608E5544-45F9-4791-A849-88E637EE3E89}" presName="tx1" presStyleLbl="revTx" presStyleIdx="2" presStyleCnt="4"/>
      <dgm:spPr/>
    </dgm:pt>
    <dgm:pt modelId="{FE038D39-E9F9-4070-8733-4E791865244E}" type="pres">
      <dgm:prSet presAssocID="{608E5544-45F9-4791-A849-88E637EE3E89}" presName="vert1" presStyleCnt="0"/>
      <dgm:spPr/>
    </dgm:pt>
    <dgm:pt modelId="{9FBC17F7-73C2-40FE-BBC4-D598089B26C8}" type="pres">
      <dgm:prSet presAssocID="{C52E3A5A-67AB-4175-AB7D-ED91F064054A}" presName="thickLine" presStyleLbl="alignNode1" presStyleIdx="3" presStyleCnt="4"/>
      <dgm:spPr/>
    </dgm:pt>
    <dgm:pt modelId="{2904E1DD-4C19-411F-9B5A-D8D7E8E197C1}" type="pres">
      <dgm:prSet presAssocID="{C52E3A5A-67AB-4175-AB7D-ED91F064054A}" presName="horz1" presStyleCnt="0"/>
      <dgm:spPr/>
    </dgm:pt>
    <dgm:pt modelId="{2201533A-F059-40DA-925A-9056AF0859B8}" type="pres">
      <dgm:prSet presAssocID="{C52E3A5A-67AB-4175-AB7D-ED91F064054A}" presName="tx1" presStyleLbl="revTx" presStyleIdx="3" presStyleCnt="4"/>
      <dgm:spPr/>
    </dgm:pt>
    <dgm:pt modelId="{20E1CE64-9476-4D72-A91E-25E85D670501}" type="pres">
      <dgm:prSet presAssocID="{C52E3A5A-67AB-4175-AB7D-ED91F064054A}" presName="vert1" presStyleCnt="0"/>
      <dgm:spPr/>
    </dgm:pt>
  </dgm:ptLst>
  <dgm:cxnLst>
    <dgm:cxn modelId="{FE347540-546A-41BE-AA49-0D7DB1AB57CD}" type="presOf" srcId="{C52E3A5A-67AB-4175-AB7D-ED91F064054A}" destId="{2201533A-F059-40DA-925A-9056AF0859B8}" srcOrd="0" destOrd="0" presId="urn:microsoft.com/office/officeart/2008/layout/LinedList"/>
    <dgm:cxn modelId="{E2199159-D669-4A1A-BE1C-435F6387E488}" srcId="{6615ECB4-96E5-47C9-89B4-F82ECD9CF072}" destId="{51A133EE-4553-4262-86BA-44D6906291D3}" srcOrd="1" destOrd="0" parTransId="{E44E2286-8266-4C50-9035-8D1F5735B486}" sibTransId="{3B15231E-9C8C-44D5-A5A4-E147E65D02B3}"/>
    <dgm:cxn modelId="{27A72484-6620-4546-8636-FFFAADDF1013}" type="presOf" srcId="{51A133EE-4553-4262-86BA-44D6906291D3}" destId="{9810091B-D72A-4559-9662-6B64B5B1467E}" srcOrd="0" destOrd="0" presId="urn:microsoft.com/office/officeart/2008/layout/LinedList"/>
    <dgm:cxn modelId="{DB47E0A6-9BA9-470B-A27A-542B1333AD7F}" srcId="{6615ECB4-96E5-47C9-89B4-F82ECD9CF072}" destId="{B44A70CE-1046-465C-85BF-B832FF084A8E}" srcOrd="0" destOrd="0" parTransId="{64D96B6D-B267-415D-A942-6698CB685F46}" sibTransId="{901A3FFE-D4B3-42D7-92E6-637F54ACED30}"/>
    <dgm:cxn modelId="{E8DB47A7-7DF0-4FCA-AA9E-33CBCCD7E60A}" type="presOf" srcId="{6615ECB4-96E5-47C9-89B4-F82ECD9CF072}" destId="{84D71500-0BE2-4AD9-8574-814933DD8429}" srcOrd="0" destOrd="0" presId="urn:microsoft.com/office/officeart/2008/layout/LinedList"/>
    <dgm:cxn modelId="{4C0A80A9-656A-4374-BE80-CC5475D06D1D}" srcId="{6615ECB4-96E5-47C9-89B4-F82ECD9CF072}" destId="{C52E3A5A-67AB-4175-AB7D-ED91F064054A}" srcOrd="3" destOrd="0" parTransId="{CF56B9FD-5EBC-4F17-8A0D-00AF7B3453C7}" sibTransId="{FED91609-FE2A-456A-A680-7593B4162711}"/>
    <dgm:cxn modelId="{54BBE9C4-36CE-451A-BE3B-6E2591F3767C}" srcId="{6615ECB4-96E5-47C9-89B4-F82ECD9CF072}" destId="{608E5544-45F9-4791-A849-88E637EE3E89}" srcOrd="2" destOrd="0" parTransId="{075225E3-C6B6-427E-AAF9-5C53DBC9ED2D}" sibTransId="{520B68D3-7C95-4753-896F-ECD8A264CF3A}"/>
    <dgm:cxn modelId="{91270EC7-9D07-4EC9-A6D6-6E6609D6E009}" type="presOf" srcId="{B44A70CE-1046-465C-85BF-B832FF084A8E}" destId="{31840D40-8CA2-4177-9D87-C878776E5FF5}" srcOrd="0" destOrd="0" presId="urn:microsoft.com/office/officeart/2008/layout/LinedList"/>
    <dgm:cxn modelId="{ED3DFFEE-5898-4C9E-B01C-00E2B020DA7D}" type="presOf" srcId="{608E5544-45F9-4791-A849-88E637EE3E89}" destId="{A687891B-2DBD-4995-B66F-091DD33D8C67}" srcOrd="0" destOrd="0" presId="urn:microsoft.com/office/officeart/2008/layout/LinedList"/>
    <dgm:cxn modelId="{AB8C6BD6-93A9-4AA4-9930-F66F59D7615D}" type="presParOf" srcId="{84D71500-0BE2-4AD9-8574-814933DD8429}" destId="{68E7CF91-1AF0-419B-9157-1B120E692F5A}" srcOrd="0" destOrd="0" presId="urn:microsoft.com/office/officeart/2008/layout/LinedList"/>
    <dgm:cxn modelId="{5BA6C640-D486-4522-B15A-B2DFB71E218F}" type="presParOf" srcId="{84D71500-0BE2-4AD9-8574-814933DD8429}" destId="{28D97999-BA1B-44DB-B9CE-127886DB85DA}" srcOrd="1" destOrd="0" presId="urn:microsoft.com/office/officeart/2008/layout/LinedList"/>
    <dgm:cxn modelId="{EBAC44C0-FFDB-4852-A081-3F3BA94EE2F3}" type="presParOf" srcId="{28D97999-BA1B-44DB-B9CE-127886DB85DA}" destId="{31840D40-8CA2-4177-9D87-C878776E5FF5}" srcOrd="0" destOrd="0" presId="urn:microsoft.com/office/officeart/2008/layout/LinedList"/>
    <dgm:cxn modelId="{C604D34E-EE83-4304-9BD8-C527EA485154}" type="presParOf" srcId="{28D97999-BA1B-44DB-B9CE-127886DB85DA}" destId="{B5A2DF76-C6DE-4EF9-8AEB-BCC7192D71B1}" srcOrd="1" destOrd="0" presId="urn:microsoft.com/office/officeart/2008/layout/LinedList"/>
    <dgm:cxn modelId="{AEE60B70-D520-4B9E-912E-127210F58BDB}" type="presParOf" srcId="{84D71500-0BE2-4AD9-8574-814933DD8429}" destId="{F0E2E5D4-0D84-4BEB-9C31-450758CEC6C0}" srcOrd="2" destOrd="0" presId="urn:microsoft.com/office/officeart/2008/layout/LinedList"/>
    <dgm:cxn modelId="{50993DF0-D712-42BA-AF9F-0EE977DCB45B}" type="presParOf" srcId="{84D71500-0BE2-4AD9-8574-814933DD8429}" destId="{F00A6076-3E3F-4C8C-8036-9CBAD65704F8}" srcOrd="3" destOrd="0" presId="urn:microsoft.com/office/officeart/2008/layout/LinedList"/>
    <dgm:cxn modelId="{B603ABAE-8341-4B88-9803-033AD043C9D6}" type="presParOf" srcId="{F00A6076-3E3F-4C8C-8036-9CBAD65704F8}" destId="{9810091B-D72A-4559-9662-6B64B5B1467E}" srcOrd="0" destOrd="0" presId="urn:microsoft.com/office/officeart/2008/layout/LinedList"/>
    <dgm:cxn modelId="{AE4DD9AE-ACC6-45CE-833B-0941376FDAB8}" type="presParOf" srcId="{F00A6076-3E3F-4C8C-8036-9CBAD65704F8}" destId="{1BE78336-06C8-4F10-9D97-0B4E22EECCCE}" srcOrd="1" destOrd="0" presId="urn:microsoft.com/office/officeart/2008/layout/LinedList"/>
    <dgm:cxn modelId="{07BC0FA7-69EA-4CFC-9CC8-33F287B0C745}" type="presParOf" srcId="{84D71500-0BE2-4AD9-8574-814933DD8429}" destId="{FF6E3DF9-F080-490C-834B-49A2A7E0F219}" srcOrd="4" destOrd="0" presId="urn:microsoft.com/office/officeart/2008/layout/LinedList"/>
    <dgm:cxn modelId="{DE18ECC4-3D84-4159-91BC-61E0370B32E8}" type="presParOf" srcId="{84D71500-0BE2-4AD9-8574-814933DD8429}" destId="{F340A86E-904C-41F5-8274-3A312EB137E6}" srcOrd="5" destOrd="0" presId="urn:microsoft.com/office/officeart/2008/layout/LinedList"/>
    <dgm:cxn modelId="{059A425A-14B8-4835-8D51-C5A42E4D2F0D}" type="presParOf" srcId="{F340A86E-904C-41F5-8274-3A312EB137E6}" destId="{A687891B-2DBD-4995-B66F-091DD33D8C67}" srcOrd="0" destOrd="0" presId="urn:microsoft.com/office/officeart/2008/layout/LinedList"/>
    <dgm:cxn modelId="{01EB6FF3-8F90-4AE5-8E5F-3803E9116862}" type="presParOf" srcId="{F340A86E-904C-41F5-8274-3A312EB137E6}" destId="{FE038D39-E9F9-4070-8733-4E791865244E}" srcOrd="1" destOrd="0" presId="urn:microsoft.com/office/officeart/2008/layout/LinedList"/>
    <dgm:cxn modelId="{21CC25B7-B178-4E0B-9766-FD6527587DB4}" type="presParOf" srcId="{84D71500-0BE2-4AD9-8574-814933DD8429}" destId="{9FBC17F7-73C2-40FE-BBC4-D598089B26C8}" srcOrd="6" destOrd="0" presId="urn:microsoft.com/office/officeart/2008/layout/LinedList"/>
    <dgm:cxn modelId="{0A6DCEC1-CED1-4461-B909-705C77106732}" type="presParOf" srcId="{84D71500-0BE2-4AD9-8574-814933DD8429}" destId="{2904E1DD-4C19-411F-9B5A-D8D7E8E197C1}" srcOrd="7" destOrd="0" presId="urn:microsoft.com/office/officeart/2008/layout/LinedList"/>
    <dgm:cxn modelId="{3CFDEAA7-4DF8-4011-8271-7EED589DBBC6}" type="presParOf" srcId="{2904E1DD-4C19-411F-9B5A-D8D7E8E197C1}" destId="{2201533A-F059-40DA-925A-9056AF0859B8}" srcOrd="0" destOrd="0" presId="urn:microsoft.com/office/officeart/2008/layout/LinedList"/>
    <dgm:cxn modelId="{B8530F79-280D-442F-8BDB-1DBF82A6D9A0}" type="presParOf" srcId="{2904E1DD-4C19-411F-9B5A-D8D7E8E197C1}" destId="{20E1CE64-9476-4D72-A91E-25E85D67050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E7CF91-1AF0-419B-9157-1B120E692F5A}">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840D40-8CA2-4177-9D87-C878776E5FF5}">
      <dsp:nvSpPr>
        <dsp:cNvPr id="0" name=""/>
        <dsp:cNvSpPr/>
      </dsp:nvSpPr>
      <dsp:spPr>
        <a:xfrm>
          <a:off x="0" y="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altLang="el-GR" sz="6500" kern="1200" dirty="0"/>
            <a:t>τ RS = RxC</a:t>
          </a:r>
          <a:endParaRPr lang="en-US" sz="6500" kern="1200" dirty="0"/>
        </a:p>
      </dsp:txBody>
      <dsp:txXfrm>
        <a:off x="0" y="0"/>
        <a:ext cx="6900512" cy="1384035"/>
      </dsp:txXfrm>
    </dsp:sp>
    <dsp:sp modelId="{F0E2E5D4-0D84-4BEB-9C31-450758CEC6C0}">
      <dsp:nvSpPr>
        <dsp:cNvPr id="0" name=""/>
        <dsp:cNvSpPr/>
      </dsp:nvSpPr>
      <dsp:spPr>
        <a:xfrm>
          <a:off x="0" y="1384035"/>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10091B-D72A-4559-9662-6B64B5B1467E}">
      <dsp:nvSpPr>
        <dsp:cNvPr id="0" name=""/>
        <dsp:cNvSpPr/>
      </dsp:nvSpPr>
      <dsp:spPr>
        <a:xfrm>
          <a:off x="0" y="138403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altLang="zh-CN" sz="2800" kern="1200" dirty="0"/>
            <a:t>Typical compliance = 1.0 normal lungs: = 0.1 for HMD ( mL /cmH2O/kg)</a:t>
          </a:r>
          <a:endParaRPr lang="en-US" sz="2800" kern="1200" dirty="0"/>
        </a:p>
      </dsp:txBody>
      <dsp:txXfrm>
        <a:off x="0" y="1384035"/>
        <a:ext cx="6900512" cy="1384035"/>
      </dsp:txXfrm>
    </dsp:sp>
    <dsp:sp modelId="{FF6E3DF9-F080-490C-834B-49A2A7E0F219}">
      <dsp:nvSpPr>
        <dsp:cNvPr id="0" name=""/>
        <dsp:cNvSpPr/>
      </dsp:nvSpPr>
      <dsp:spPr>
        <a:xfrm>
          <a:off x="0" y="276807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87891B-2DBD-4995-B66F-091DD33D8C67}">
      <dsp:nvSpPr>
        <dsp:cNvPr id="0" name=""/>
        <dsp:cNvSpPr/>
      </dsp:nvSpPr>
      <dsp:spPr>
        <a:xfrm>
          <a:off x="0" y="276807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altLang="zh-CN" sz="2800" kern="1200" dirty="0"/>
            <a:t>Typical resistance = 100 -300 for ETT 2.5, 50 -150 for 3.0 (cmH2O/L/s)</a:t>
          </a:r>
          <a:endParaRPr lang="en-US" sz="2800" kern="1200" dirty="0"/>
        </a:p>
      </dsp:txBody>
      <dsp:txXfrm>
        <a:off x="0" y="2768070"/>
        <a:ext cx="6900512" cy="1384035"/>
      </dsp:txXfrm>
    </dsp:sp>
    <dsp:sp modelId="{9FBC17F7-73C2-40FE-BBC4-D598089B26C8}">
      <dsp:nvSpPr>
        <dsp:cNvPr id="0" name=""/>
        <dsp:cNvSpPr/>
      </dsp:nvSpPr>
      <dsp:spPr>
        <a:xfrm>
          <a:off x="0" y="4152105"/>
          <a:ext cx="690051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01533A-F059-40DA-925A-9056AF0859B8}">
      <dsp:nvSpPr>
        <dsp:cNvPr id="0" name=""/>
        <dsp:cNvSpPr/>
      </dsp:nvSpPr>
      <dsp:spPr>
        <a:xfrm>
          <a:off x="0" y="415210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altLang="zh-CN" sz="2800" kern="1200" dirty="0"/>
            <a:t>Time constant = 0.1 - 0.3 s normal lungs,</a:t>
          </a:r>
        </a:p>
        <a:p>
          <a:pPr marL="0" lvl="0" indent="0" algn="l" defTabSz="1244600">
            <a:lnSpc>
              <a:spcPct val="90000"/>
            </a:lnSpc>
            <a:spcBef>
              <a:spcPct val="0"/>
            </a:spcBef>
            <a:spcAft>
              <a:spcPct val="35000"/>
            </a:spcAft>
            <a:buNone/>
          </a:pPr>
          <a:r>
            <a:rPr lang="en-US" altLang="zh-CN" sz="2800" kern="1200" dirty="0"/>
            <a:t>0.01 -0.05 for HMD</a:t>
          </a:r>
          <a:endParaRPr lang="en-US" sz="2800" kern="1200" dirty="0"/>
        </a:p>
      </dsp:txBody>
      <dsp:txXfrm>
        <a:off x="0" y="4152105"/>
        <a:ext cx="6900512" cy="138403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E348F9-1AD7-A34C-B9F5-DD01F6FBE052}" type="datetimeFigureOut">
              <a:rPr lang="fr-FR" smtClean="0"/>
              <a:t>18/01/2026</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9F79C0-76B6-B340-8B3E-D21DD81ACAB1}" type="slidenum">
              <a:rPr lang="fr-FR" smtClean="0"/>
              <a:t>‹#›</a:t>
            </a:fld>
            <a:endParaRPr lang="fr-FR"/>
          </a:p>
        </p:txBody>
      </p:sp>
    </p:spTree>
    <p:extLst>
      <p:ext uri="{BB962C8B-B14F-4D97-AF65-F5344CB8AC3E}">
        <p14:creationId xmlns:p14="http://schemas.microsoft.com/office/powerpoint/2010/main" val="2549109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Toujours l’examen physique en premier!!!!!</a:t>
            </a:r>
          </a:p>
          <a:p>
            <a:endParaRPr lang="fr-FR" dirty="0"/>
          </a:p>
          <a:p>
            <a:r>
              <a:rPr lang="fr-FR" dirty="0"/>
              <a:t>Pourquoi le tirage sous costal n’en fait pas partie?</a:t>
            </a:r>
          </a:p>
          <a:p>
            <a:pPr marL="171450" indent="-171450">
              <a:buFontTx/>
              <a:buChar char="-"/>
            </a:pPr>
            <a:r>
              <a:rPr lang="fr-FR" dirty="0"/>
              <a:t>Normal en contexte de DBP</a:t>
            </a:r>
          </a:p>
          <a:p>
            <a:pPr marL="171450" indent="-171450">
              <a:buFontTx/>
              <a:buChar char="-"/>
            </a:pPr>
            <a:r>
              <a:rPr lang="fr-FR" dirty="0"/>
              <a:t>Respiration abdominale chez le bébé</a:t>
            </a:r>
          </a:p>
          <a:p>
            <a:endParaRPr lang="fr-FR" dirty="0"/>
          </a:p>
        </p:txBody>
      </p:sp>
      <p:sp>
        <p:nvSpPr>
          <p:cNvPr id="4" name="Espace réservé du numéro de diapositive 3"/>
          <p:cNvSpPr>
            <a:spLocks noGrp="1"/>
          </p:cNvSpPr>
          <p:nvPr>
            <p:ph type="sldNum" sz="quarter" idx="5"/>
          </p:nvPr>
        </p:nvSpPr>
        <p:spPr/>
        <p:txBody>
          <a:bodyPr/>
          <a:lstStyle/>
          <a:p>
            <a:fld id="{EB9F79C0-76B6-B340-8B3E-D21DD81ACAB1}" type="slidenum">
              <a:rPr lang="fr-FR" smtClean="0"/>
              <a:t>2</a:t>
            </a:fld>
            <a:endParaRPr lang="fr-FR"/>
          </a:p>
        </p:txBody>
      </p:sp>
    </p:spTree>
    <p:extLst>
      <p:ext uri="{BB962C8B-B14F-4D97-AF65-F5344CB8AC3E}">
        <p14:creationId xmlns:p14="http://schemas.microsoft.com/office/powerpoint/2010/main" val="3393329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B9F79C0-76B6-B340-8B3E-D21DD81ACAB1}" type="slidenum">
              <a:rPr lang="fr-FR" smtClean="0"/>
              <a:t>3</a:t>
            </a:fld>
            <a:endParaRPr lang="fr-FR"/>
          </a:p>
        </p:txBody>
      </p:sp>
    </p:spTree>
    <p:extLst>
      <p:ext uri="{BB962C8B-B14F-4D97-AF65-F5344CB8AC3E}">
        <p14:creationId xmlns:p14="http://schemas.microsoft.com/office/powerpoint/2010/main" val="14145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B9F79C0-76B6-B340-8B3E-D21DD81ACAB1}" type="slidenum">
              <a:rPr lang="fr-FR" smtClean="0"/>
              <a:t>4</a:t>
            </a:fld>
            <a:endParaRPr lang="fr-FR"/>
          </a:p>
        </p:txBody>
      </p:sp>
    </p:spTree>
    <p:extLst>
      <p:ext uri="{BB962C8B-B14F-4D97-AF65-F5344CB8AC3E}">
        <p14:creationId xmlns:p14="http://schemas.microsoft.com/office/powerpoint/2010/main" val="2394924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EB9F79C0-76B6-B340-8B3E-D21DD81ACAB1}" type="slidenum">
              <a:rPr lang="fr-FR" smtClean="0"/>
              <a:t>5</a:t>
            </a:fld>
            <a:endParaRPr lang="fr-FR"/>
          </a:p>
        </p:txBody>
      </p:sp>
    </p:spTree>
    <p:extLst>
      <p:ext uri="{BB962C8B-B14F-4D97-AF65-F5344CB8AC3E}">
        <p14:creationId xmlns:p14="http://schemas.microsoft.com/office/powerpoint/2010/main" val="4055075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B9F79C0-76B6-B340-8B3E-D21DD81ACAB1}" type="slidenum">
              <a:rPr lang="fr-FR" smtClean="0"/>
              <a:t>9</a:t>
            </a:fld>
            <a:endParaRPr lang="fr-FR"/>
          </a:p>
        </p:txBody>
      </p:sp>
    </p:spTree>
    <p:extLst>
      <p:ext uri="{BB962C8B-B14F-4D97-AF65-F5344CB8AC3E}">
        <p14:creationId xmlns:p14="http://schemas.microsoft.com/office/powerpoint/2010/main" val="2582138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B9F79C0-76B6-B340-8B3E-D21DD81ACAB1}" type="slidenum">
              <a:rPr lang="fr-FR" smtClean="0"/>
              <a:t>10</a:t>
            </a:fld>
            <a:endParaRPr lang="fr-FR"/>
          </a:p>
        </p:txBody>
      </p:sp>
    </p:spTree>
    <p:extLst>
      <p:ext uri="{BB962C8B-B14F-4D97-AF65-F5344CB8AC3E}">
        <p14:creationId xmlns:p14="http://schemas.microsoft.com/office/powerpoint/2010/main" val="1194544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choix devrait être basé</a:t>
            </a:r>
          </a:p>
          <a:p>
            <a:endParaRPr lang="fr-FR"/>
          </a:p>
          <a:p>
            <a:r>
              <a:rPr lang="fr-FR"/>
              <a:t>1- sur les fuites : si fuites &lt;40%, pas de raison de mettre en pression</a:t>
            </a:r>
          </a:p>
          <a:p>
            <a:r>
              <a:rPr lang="fr-FR"/>
              <a:t>2- AG: si </a:t>
            </a:r>
            <a:r>
              <a:rPr lang="fr-FR" err="1"/>
              <a:t>préma</a:t>
            </a:r>
            <a:r>
              <a:rPr lang="fr-FR"/>
              <a:t>: pas de raison de mettre en VACI – perd complètement l’avantage de la ventilation en volume</a:t>
            </a:r>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26</a:t>
            </a:fld>
            <a:endParaRPr lang="fr-FR"/>
          </a:p>
        </p:txBody>
      </p:sp>
    </p:spTree>
    <p:extLst>
      <p:ext uri="{BB962C8B-B14F-4D97-AF65-F5344CB8AC3E}">
        <p14:creationId xmlns:p14="http://schemas.microsoft.com/office/powerpoint/2010/main" val="1973831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27</a:t>
            </a:fld>
            <a:endParaRPr lang="fr-FR"/>
          </a:p>
        </p:txBody>
      </p:sp>
    </p:spTree>
    <p:extLst>
      <p:ext uri="{BB962C8B-B14F-4D97-AF65-F5344CB8AC3E}">
        <p14:creationId xmlns:p14="http://schemas.microsoft.com/office/powerpoint/2010/main" val="2055022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Actuellement pas de données montrant une supériorité de la ventilation par haute fréquence vs la ventilation conventionnelle.</a:t>
            </a:r>
          </a:p>
          <a:p>
            <a:endParaRPr lang="fr-FR" dirty="0"/>
          </a:p>
          <a:p>
            <a:r>
              <a:rPr lang="fr-FR" dirty="0"/>
              <a:t>Volumétrique:</a:t>
            </a:r>
          </a:p>
          <a:p>
            <a:pPr marL="171450" indent="-171450">
              <a:buFontTx/>
              <a:buChar char="-"/>
            </a:pPr>
            <a:r>
              <a:rPr lang="fr-FR" dirty="0"/>
              <a:t>Volume courant cible 4-6 ml/kg (souvent un peu plus grand chez les extrêmes prémas vu l’espace mort) 1-5</a:t>
            </a:r>
          </a:p>
          <a:p>
            <a:pPr marL="171450" indent="-171450">
              <a:buFontTx/>
              <a:buChar char="-"/>
            </a:pPr>
            <a:r>
              <a:rPr lang="fr-FR" dirty="0"/>
              <a:t>Réduction de la DBP</a:t>
            </a:r>
          </a:p>
          <a:p>
            <a:pPr marL="628650" lvl="1" indent="-171450">
              <a:buFontTx/>
              <a:buChar char="-"/>
            </a:pPr>
            <a:r>
              <a:rPr lang="fr-FR" dirty="0"/>
              <a:t>Donc, ne fait pas de sens d’utiliser le </a:t>
            </a:r>
            <a:r>
              <a:rPr lang="fr-FR" dirty="0" err="1"/>
              <a:t>VACi</a:t>
            </a:r>
            <a:endParaRPr lang="fr-FR" dirty="0"/>
          </a:p>
          <a:p>
            <a:pPr marL="628650" lvl="1" indent="-171450">
              <a:buFontTx/>
              <a:buChar char="-"/>
            </a:pPr>
            <a:r>
              <a:rPr lang="fr-FR" dirty="0"/>
              <a:t>Pas de raison de mettre en pression</a:t>
            </a:r>
          </a:p>
          <a:p>
            <a:pPr marL="1085850" lvl="2" indent="-171450">
              <a:buFontTx/>
              <a:buChar char="-"/>
            </a:pPr>
            <a:r>
              <a:rPr lang="fr-FR" dirty="0"/>
              <a:t>Sauf: pas </a:t>
            </a:r>
            <a:r>
              <a:rPr lang="fr-FR" dirty="0" err="1"/>
              <a:t>extubable</a:t>
            </a:r>
            <a:r>
              <a:rPr lang="fr-FR" dirty="0"/>
              <a:t> ET bébé ne génère pas de volumes plus grand ET gaz anormal sans possibilité d’améliorer la ventilation</a:t>
            </a:r>
          </a:p>
          <a:p>
            <a:pPr marL="171450" indent="-171450">
              <a:buFontTx/>
              <a:buChar char="-"/>
            </a:pPr>
            <a:endParaRPr lang="fr-FR" dirty="0"/>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28</a:t>
            </a:fld>
            <a:endParaRPr lang="fr-FR"/>
          </a:p>
        </p:txBody>
      </p:sp>
    </p:spTree>
    <p:extLst>
      <p:ext uri="{BB962C8B-B14F-4D97-AF65-F5344CB8AC3E}">
        <p14:creationId xmlns:p14="http://schemas.microsoft.com/office/powerpoint/2010/main" val="3342485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EB9F79C0-76B6-B340-8B3E-D21DD81ACAB1}" type="slidenum">
              <a:rPr lang="fr-FR" smtClean="0"/>
              <a:t>34</a:t>
            </a:fld>
            <a:endParaRPr lang="fr-FR"/>
          </a:p>
        </p:txBody>
      </p:sp>
    </p:spTree>
    <p:extLst>
      <p:ext uri="{BB962C8B-B14F-4D97-AF65-F5344CB8AC3E}">
        <p14:creationId xmlns:p14="http://schemas.microsoft.com/office/powerpoint/2010/main" val="1812516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EB9F79C0-76B6-B340-8B3E-D21DD81ACAB1}" type="slidenum">
              <a:rPr lang="fr-FR" smtClean="0"/>
              <a:t>46</a:t>
            </a:fld>
            <a:endParaRPr lang="fr-FR"/>
          </a:p>
        </p:txBody>
      </p:sp>
    </p:spTree>
    <p:extLst>
      <p:ext uri="{BB962C8B-B14F-4D97-AF65-F5344CB8AC3E}">
        <p14:creationId xmlns:p14="http://schemas.microsoft.com/office/powerpoint/2010/main" val="1940691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EB9F79C0-76B6-B340-8B3E-D21DD81ACAB1}" type="slidenum">
              <a:rPr lang="fr-FR" smtClean="0"/>
              <a:t>49</a:t>
            </a:fld>
            <a:endParaRPr lang="fr-FR"/>
          </a:p>
        </p:txBody>
      </p:sp>
    </p:spTree>
    <p:extLst>
      <p:ext uri="{BB962C8B-B14F-4D97-AF65-F5344CB8AC3E}">
        <p14:creationId xmlns:p14="http://schemas.microsoft.com/office/powerpoint/2010/main" val="4103224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EB9F79C0-76B6-B340-8B3E-D21DD81ACAB1}" type="slidenum">
              <a:rPr lang="fr-FR" smtClean="0"/>
              <a:t>71</a:t>
            </a:fld>
            <a:endParaRPr lang="fr-FR"/>
          </a:p>
        </p:txBody>
      </p:sp>
    </p:spTree>
    <p:extLst>
      <p:ext uri="{BB962C8B-B14F-4D97-AF65-F5344CB8AC3E}">
        <p14:creationId xmlns:p14="http://schemas.microsoft.com/office/powerpoint/2010/main" val="3237509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9pPr>
          </a:lstStyle>
          <a:p>
            <a:pPr eaLnBrk="1">
              <a:lnSpc>
                <a:spcPct val="93000"/>
              </a:lnSpc>
              <a:spcBef>
                <a:spcPct val="0"/>
              </a:spcBef>
              <a:buSzPct val="45000"/>
              <a:buFont typeface="Wingdings" pitchFamily="2" charset="2"/>
              <a:buNone/>
            </a:pPr>
            <a:r>
              <a:rPr lang="en-GB" dirty="0">
                <a:latin typeface="Arial" pitchFamily="34" charset="0"/>
                <a:ea typeface="msgothic" charset="0"/>
                <a:cs typeface="msgothic" charset="0"/>
              </a:rPr>
              <a:t> Pressure-volume loops. (A) The loop shows hyperinflation, with an upper inflection point on the inspiratory limb. (B) The loop has been normalised by reducing the peak inspiratory pressure. </a:t>
            </a:r>
            <a:r>
              <a:rPr lang="en-GB" dirty="0" err="1">
                <a:latin typeface="Arial" pitchFamily="34" charset="0"/>
                <a:ea typeface="msgothic" charset="0"/>
                <a:cs typeface="msgothic" charset="0"/>
              </a:rPr>
              <a:t>Vt</a:t>
            </a:r>
            <a:r>
              <a:rPr lang="en-GB" dirty="0">
                <a:latin typeface="Arial" pitchFamily="34" charset="0"/>
                <a:ea typeface="msgothic" charset="0"/>
                <a:cs typeface="msgothic" charset="0"/>
              </a:rPr>
              <a:t>, Tidal volume; Paw, peak airways pressure.</a:t>
            </a:r>
          </a:p>
        </p:txBody>
      </p:sp>
    </p:spTree>
    <p:extLst>
      <p:ext uri="{BB962C8B-B14F-4D97-AF65-F5344CB8AC3E}">
        <p14:creationId xmlns:p14="http://schemas.microsoft.com/office/powerpoint/2010/main" val="1442374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81</a:t>
            </a:fld>
            <a:endParaRPr lang="fr-FR"/>
          </a:p>
        </p:txBody>
      </p:sp>
    </p:spTree>
    <p:extLst>
      <p:ext uri="{BB962C8B-B14F-4D97-AF65-F5344CB8AC3E}">
        <p14:creationId xmlns:p14="http://schemas.microsoft.com/office/powerpoint/2010/main" val="1381715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82</a:t>
            </a:fld>
            <a:endParaRPr lang="fr-FR"/>
          </a:p>
        </p:txBody>
      </p:sp>
    </p:spTree>
    <p:extLst>
      <p:ext uri="{BB962C8B-B14F-4D97-AF65-F5344CB8AC3E}">
        <p14:creationId xmlns:p14="http://schemas.microsoft.com/office/powerpoint/2010/main" val="1025737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83</a:t>
            </a:fld>
            <a:endParaRPr lang="fr-FR"/>
          </a:p>
        </p:txBody>
      </p:sp>
    </p:spTree>
    <p:extLst>
      <p:ext uri="{BB962C8B-B14F-4D97-AF65-F5344CB8AC3E}">
        <p14:creationId xmlns:p14="http://schemas.microsoft.com/office/powerpoint/2010/main" val="3394832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84</a:t>
            </a:fld>
            <a:endParaRPr lang="fr-FR"/>
          </a:p>
        </p:txBody>
      </p:sp>
    </p:spTree>
    <p:extLst>
      <p:ext uri="{BB962C8B-B14F-4D97-AF65-F5344CB8AC3E}">
        <p14:creationId xmlns:p14="http://schemas.microsoft.com/office/powerpoint/2010/main" val="2696938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85</a:t>
            </a:fld>
            <a:endParaRPr lang="fr-FR"/>
          </a:p>
        </p:txBody>
      </p:sp>
    </p:spTree>
    <p:extLst>
      <p:ext uri="{BB962C8B-B14F-4D97-AF65-F5344CB8AC3E}">
        <p14:creationId xmlns:p14="http://schemas.microsoft.com/office/powerpoint/2010/main" val="3662493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Quels sont les signes de malacie?</a:t>
            </a:r>
          </a:p>
          <a:p>
            <a:endParaRPr lang="fr-FR"/>
          </a:p>
          <a:p>
            <a:r>
              <a:rPr lang="fr-FR"/>
              <a:t>Début de vie:</a:t>
            </a:r>
          </a:p>
          <a:p>
            <a:pPr marL="171450" indent="-171450">
              <a:buFontTx/>
              <a:buChar char="-"/>
            </a:pPr>
            <a:r>
              <a:rPr lang="fr-FR"/>
              <a:t>Système respiratoire relativement uniforme</a:t>
            </a:r>
          </a:p>
          <a:p>
            <a:pPr marL="171450" indent="-171450">
              <a:buFontTx/>
              <a:buChar char="-"/>
            </a:pPr>
            <a:r>
              <a:rPr lang="fr-FR"/>
              <a:t>Short time constant</a:t>
            </a:r>
          </a:p>
          <a:p>
            <a:pPr marL="171450" indent="-171450">
              <a:buFontTx/>
              <a:buChar char="-"/>
            </a:pPr>
            <a:r>
              <a:rPr lang="fr-FR"/>
              <a:t>Fréquence plus haute avec Ti courts</a:t>
            </a:r>
          </a:p>
          <a:p>
            <a:pPr marL="171450" indent="-171450">
              <a:buFontTx/>
              <a:buChar char="-"/>
            </a:pPr>
            <a:r>
              <a:rPr lang="fr-FR"/>
              <a:t>Petits volumes</a:t>
            </a:r>
          </a:p>
          <a:p>
            <a:pPr marL="171450" indent="-171450">
              <a:buFontTx/>
              <a:buChar char="-"/>
            </a:pPr>
            <a:endParaRPr lang="fr-FR"/>
          </a:p>
          <a:p>
            <a:pPr marL="0" indent="0">
              <a:buFontTx/>
              <a:buNone/>
            </a:pPr>
            <a:r>
              <a:rPr lang="fr-FR"/>
              <a:t>DBP sévère établie</a:t>
            </a:r>
          </a:p>
          <a:p>
            <a:pPr marL="171450" indent="-171450">
              <a:buFontTx/>
              <a:buChar char="-"/>
            </a:pPr>
            <a:r>
              <a:rPr lang="fr-FR"/>
              <a:t>Système respiratoire hétérogène</a:t>
            </a:r>
          </a:p>
          <a:p>
            <a:pPr marL="171450" indent="-171450">
              <a:buFontTx/>
              <a:buChar char="-"/>
            </a:pPr>
            <a:r>
              <a:rPr lang="fr-FR"/>
              <a:t>Résistances différentes</a:t>
            </a:r>
          </a:p>
          <a:p>
            <a:pPr marL="171450" indent="-171450">
              <a:buFontTx/>
              <a:buChar char="-"/>
            </a:pPr>
            <a:r>
              <a:rPr lang="fr-FR"/>
              <a:t>Faible fréquence (le plus bas possible si le bébé ne veut pas être </a:t>
            </a:r>
            <a:r>
              <a:rPr lang="fr-FR" err="1"/>
              <a:t>tachypnéique</a:t>
            </a:r>
            <a:r>
              <a:rPr lang="fr-FR"/>
              <a:t>), Ti longs</a:t>
            </a:r>
          </a:p>
          <a:p>
            <a:pPr marL="171450" indent="-171450">
              <a:buFontTx/>
              <a:buChar char="-"/>
            </a:pPr>
            <a:r>
              <a:rPr lang="fr-FR"/>
              <a:t>Grand volumes</a:t>
            </a:r>
          </a:p>
          <a:p>
            <a:pPr marL="171450" indent="-171450">
              <a:buFontTx/>
              <a:buChar char="-"/>
            </a:pPr>
            <a:endParaRPr lang="fr-FR"/>
          </a:p>
          <a:p>
            <a:pPr marL="0" indent="0">
              <a:buFontTx/>
              <a:buNone/>
            </a:pPr>
            <a:r>
              <a:rPr lang="fr-FR"/>
              <a:t>Croissance!!!!!! – peuvent nécessiter jusqu’à &gt;130 kcal/kg/jour, par contre on vise une bonne croissance staturo-pondérale, le poids n’est pas un bon indicateur seul! – PROTÉINES!!! – apports liquidiens plus bas, avec de bonnes calories</a:t>
            </a:r>
          </a:p>
          <a:p>
            <a:pPr marL="0" indent="0">
              <a:buFontTx/>
              <a:buNone/>
            </a:pPr>
            <a:endParaRPr lang="fr-FR"/>
          </a:p>
          <a:p>
            <a:pPr marL="0" indent="0">
              <a:buFontTx/>
              <a:buNone/>
            </a:pPr>
            <a:endParaRPr lang="fr-FR"/>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86</a:t>
            </a:fld>
            <a:endParaRPr lang="fr-FR"/>
          </a:p>
        </p:txBody>
      </p:sp>
    </p:spTree>
    <p:extLst>
      <p:ext uri="{BB962C8B-B14F-4D97-AF65-F5344CB8AC3E}">
        <p14:creationId xmlns:p14="http://schemas.microsoft.com/office/powerpoint/2010/main" val="36293048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Quelle est votre réponse?</a:t>
            </a:r>
          </a:p>
          <a:p>
            <a:endParaRPr lang="fr-FR"/>
          </a:p>
          <a:p>
            <a:r>
              <a:rPr lang="fr-FR"/>
              <a:t>Qu’est-ce qui DOIT être évalué?</a:t>
            </a:r>
          </a:p>
          <a:p>
            <a:pPr marL="171450" indent="-171450">
              <a:buFontTx/>
              <a:buChar char="-"/>
            </a:pPr>
            <a:r>
              <a:rPr lang="fr-FR"/>
              <a:t>Examen physique – est-ce que le bébé a beaucoup de détresse respiratoire?</a:t>
            </a:r>
          </a:p>
          <a:p>
            <a:pPr marL="171450" indent="-171450">
              <a:buFontTx/>
              <a:buChar char="-"/>
            </a:pPr>
            <a:r>
              <a:rPr lang="fr-FR"/>
              <a:t>Besoins en O2 – pareils ou augmentés</a:t>
            </a:r>
          </a:p>
          <a:p>
            <a:pPr marL="171450" indent="-171450">
              <a:buFontTx/>
              <a:buChar char="-"/>
            </a:pPr>
            <a:r>
              <a:rPr lang="fr-FR"/>
              <a:t>TRS +/- extubation – est-ce que le bébé est </a:t>
            </a:r>
            <a:r>
              <a:rPr lang="fr-FR" err="1"/>
              <a:t>extubable</a:t>
            </a:r>
            <a:r>
              <a:rPr lang="fr-FR"/>
              <a:t>?</a:t>
            </a:r>
          </a:p>
          <a:p>
            <a:pPr marL="171450" indent="-171450">
              <a:buFontTx/>
              <a:buChar char="-"/>
            </a:pPr>
            <a:r>
              <a:rPr lang="fr-FR"/>
              <a:t>Volumes générés – est-ce que le bébé génère des volumes + grands que ceux réglés? Si oui, c’est le volume qu’il faut augmenter</a:t>
            </a:r>
          </a:p>
          <a:p>
            <a:pPr marL="171450" indent="-171450">
              <a:buFontTx/>
              <a:buChar char="-"/>
            </a:pPr>
            <a:r>
              <a:rPr lang="fr-FR"/>
              <a:t>Gaz – est-ce que le dernier gaz était bien, de quand date le dernier gaz?</a:t>
            </a:r>
          </a:p>
          <a:p>
            <a:pPr marL="171450" indent="-171450">
              <a:buFontTx/>
              <a:buChar char="-"/>
            </a:pPr>
            <a:endParaRPr lang="fr-FR"/>
          </a:p>
          <a:p>
            <a:pPr marL="171450" indent="-171450">
              <a:buFontTx/>
              <a:buChar char="-"/>
            </a:pPr>
            <a:r>
              <a:rPr lang="fr-FR"/>
              <a:t>Décision doit être rapide, tendances, évaluation au chevet</a:t>
            </a:r>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87</a:t>
            </a:fld>
            <a:endParaRPr lang="fr-FR"/>
          </a:p>
        </p:txBody>
      </p:sp>
    </p:spTree>
    <p:extLst>
      <p:ext uri="{BB962C8B-B14F-4D97-AF65-F5344CB8AC3E}">
        <p14:creationId xmlns:p14="http://schemas.microsoft.com/office/powerpoint/2010/main" val="996071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VN500 ou SM3100</a:t>
            </a:r>
          </a:p>
        </p:txBody>
      </p:sp>
      <p:sp>
        <p:nvSpPr>
          <p:cNvPr id="4" name="Espace réservé du numéro de diapositive 3"/>
          <p:cNvSpPr>
            <a:spLocks noGrp="1"/>
          </p:cNvSpPr>
          <p:nvPr>
            <p:ph type="sldNum" sz="quarter" idx="5"/>
          </p:nvPr>
        </p:nvSpPr>
        <p:spPr/>
        <p:txBody>
          <a:bodyPr/>
          <a:lstStyle/>
          <a:p>
            <a:fld id="{EB9F79C0-76B6-B340-8B3E-D21DD81ACAB1}" type="slidenum">
              <a:rPr lang="fr-FR" smtClean="0"/>
              <a:t>88</a:t>
            </a:fld>
            <a:endParaRPr lang="fr-FR"/>
          </a:p>
        </p:txBody>
      </p:sp>
    </p:spTree>
    <p:extLst>
      <p:ext uri="{BB962C8B-B14F-4D97-AF65-F5344CB8AC3E}">
        <p14:creationId xmlns:p14="http://schemas.microsoft.com/office/powerpoint/2010/main" val="37085969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DOVE trial</a:t>
            </a:r>
          </a:p>
          <a:p>
            <a:endParaRPr lang="fr-FR"/>
          </a:p>
          <a:p>
            <a:r>
              <a:rPr lang="fr-FR"/>
              <a:t>Même raisonnement qu’en conventionnel, il est normal que les bébés les plus petits aient besoin d’un volume plus grand vu l’espace mort</a:t>
            </a:r>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91</a:t>
            </a:fld>
            <a:endParaRPr lang="fr-FR"/>
          </a:p>
        </p:txBody>
      </p:sp>
    </p:spTree>
    <p:extLst>
      <p:ext uri="{BB962C8B-B14F-4D97-AF65-F5344CB8AC3E}">
        <p14:creationId xmlns:p14="http://schemas.microsoft.com/office/powerpoint/2010/main" val="1254738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Si changement pour FiO2 : MAP = MAP en conventionnel +2</a:t>
            </a:r>
          </a:p>
          <a:p>
            <a:r>
              <a:rPr lang="fr-FR"/>
              <a:t>Si changement pour PCO2 : MAP = MAP en conventionnel</a:t>
            </a:r>
          </a:p>
          <a:p>
            <a:endParaRPr lang="fr-FR"/>
          </a:p>
          <a:p>
            <a:r>
              <a:rPr lang="fr-FR"/>
              <a:t>Toute augmentation de MAP nécessite un RXP</a:t>
            </a:r>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92</a:t>
            </a:fld>
            <a:endParaRPr lang="fr-FR"/>
          </a:p>
        </p:txBody>
      </p:sp>
    </p:spTree>
    <p:extLst>
      <p:ext uri="{BB962C8B-B14F-4D97-AF65-F5344CB8AC3E}">
        <p14:creationId xmlns:p14="http://schemas.microsoft.com/office/powerpoint/2010/main" val="28075933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Études </a:t>
            </a:r>
            <a:r>
              <a:rPr lang="fr-FR" err="1"/>
              <a:t>d’australie</a:t>
            </a:r>
            <a:r>
              <a:rPr lang="fr-FR"/>
              <a:t> : </a:t>
            </a:r>
            <a:r>
              <a:rPr lang="fr-FR" err="1"/>
              <a:t>Tingay</a:t>
            </a:r>
            <a:r>
              <a:rPr lang="fr-FR"/>
              <a:t> : perte de puissance sur la méthode de créer la VHF, Piston versus valves + tubulure rigide</a:t>
            </a:r>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93</a:t>
            </a:fld>
            <a:endParaRPr lang="fr-FR"/>
          </a:p>
        </p:txBody>
      </p:sp>
    </p:spTree>
    <p:extLst>
      <p:ext uri="{BB962C8B-B14F-4D97-AF65-F5344CB8AC3E}">
        <p14:creationId xmlns:p14="http://schemas.microsoft.com/office/powerpoint/2010/main" val="26722724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endParaRPr lang="fr-FR" dirty="0"/>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94</a:t>
            </a:fld>
            <a:endParaRPr lang="fr-FR"/>
          </a:p>
        </p:txBody>
      </p:sp>
    </p:spTree>
    <p:extLst>
      <p:ext uri="{BB962C8B-B14F-4D97-AF65-F5344CB8AC3E}">
        <p14:creationId xmlns:p14="http://schemas.microsoft.com/office/powerpoint/2010/main" val="25370852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Amplitude vs amplitude mesurée</a:t>
            </a:r>
          </a:p>
          <a:p>
            <a:endParaRPr lang="fr-FR" dirty="0"/>
          </a:p>
          <a:p>
            <a:r>
              <a:rPr lang="fr-FR" dirty="0"/>
              <a:t>Symboles ouverts tube 2.5</a:t>
            </a:r>
          </a:p>
          <a:p>
            <a:r>
              <a:rPr lang="fr-FR" dirty="0"/>
              <a:t>Symboles fermés tube 3.5</a:t>
            </a:r>
          </a:p>
          <a:p>
            <a:endParaRPr lang="fr-FR" dirty="0"/>
          </a:p>
          <a:p>
            <a:r>
              <a:rPr lang="fr-FR" dirty="0"/>
              <a:t>5 </a:t>
            </a:r>
            <a:r>
              <a:rPr lang="fr-FR" dirty="0" err="1"/>
              <a:t>hz</a:t>
            </a:r>
            <a:r>
              <a:rPr lang="fr-FR" dirty="0"/>
              <a:t> cercles</a:t>
            </a:r>
          </a:p>
          <a:p>
            <a:r>
              <a:rPr lang="fr-FR" dirty="0"/>
              <a:t>10 Hz carrés</a:t>
            </a:r>
          </a:p>
          <a:p>
            <a:r>
              <a:rPr lang="fr-FR" dirty="0"/>
              <a:t>15 Hz Losanges</a:t>
            </a:r>
          </a:p>
          <a:p>
            <a:endParaRPr lang="fr-FR" dirty="0"/>
          </a:p>
        </p:txBody>
      </p:sp>
      <p:sp>
        <p:nvSpPr>
          <p:cNvPr id="4" name="Espace réservé du numéro de diapositive 3"/>
          <p:cNvSpPr>
            <a:spLocks noGrp="1"/>
          </p:cNvSpPr>
          <p:nvPr>
            <p:ph type="sldNum" sz="quarter" idx="5"/>
          </p:nvPr>
        </p:nvSpPr>
        <p:spPr/>
        <p:txBody>
          <a:bodyPr/>
          <a:lstStyle/>
          <a:p>
            <a:fld id="{EB9F79C0-76B6-B340-8B3E-D21DD81ACAB1}" type="slidenum">
              <a:rPr lang="fr-FR" smtClean="0"/>
              <a:t>95</a:t>
            </a:fld>
            <a:endParaRPr lang="fr-FR"/>
          </a:p>
        </p:txBody>
      </p:sp>
    </p:spTree>
    <p:extLst>
      <p:ext uri="{BB962C8B-B14F-4D97-AF65-F5344CB8AC3E}">
        <p14:creationId xmlns:p14="http://schemas.microsoft.com/office/powerpoint/2010/main" val="31701195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39444-8E22-08B3-FC8C-9070CEAA60D1}"/>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0518FFA8-76B7-9BBE-D48B-1B3697D30DB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746F212-DBF7-74CB-ED54-3A311F32E441}"/>
              </a:ext>
            </a:extLst>
          </p:cNvPr>
          <p:cNvSpPr>
            <a:spLocks noGrp="1"/>
          </p:cNvSpPr>
          <p:nvPr>
            <p:ph type="body" idx="1"/>
          </p:nvPr>
        </p:nvSpPr>
        <p:spPr/>
        <p:txBody>
          <a:bodyPr/>
          <a:lstStyle/>
          <a:p>
            <a:r>
              <a:rPr lang="fr-FR" dirty="0"/>
              <a:t>Relationship </a:t>
            </a:r>
            <a:r>
              <a:rPr lang="fr-FR" dirty="0" err="1"/>
              <a:t>between</a:t>
            </a:r>
            <a:r>
              <a:rPr lang="fr-FR" dirty="0"/>
              <a:t> </a:t>
            </a:r>
            <a:r>
              <a:rPr lang="fr-FR" dirty="0" err="1"/>
              <a:t>frequency</a:t>
            </a:r>
            <a:r>
              <a:rPr lang="fr-FR" dirty="0"/>
              <a:t> and </a:t>
            </a:r>
            <a:r>
              <a:rPr lang="el-GR" dirty="0"/>
              <a:t>Δ</a:t>
            </a:r>
            <a:r>
              <a:rPr lang="fr-FR" dirty="0"/>
              <a:t>PTRACH (black </a:t>
            </a:r>
            <a:r>
              <a:rPr lang="fr-FR" dirty="0" err="1"/>
              <a:t>circles</a:t>
            </a:r>
            <a:r>
              <a:rPr lang="fr-FR" dirty="0"/>
              <a:t>) and VT at the </a:t>
            </a:r>
            <a:r>
              <a:rPr lang="fr-FR" dirty="0" err="1"/>
              <a:t>airway</a:t>
            </a:r>
            <a:r>
              <a:rPr lang="fr-FR" dirty="0"/>
              <a:t> </a:t>
            </a:r>
            <a:r>
              <a:rPr lang="fr-FR" dirty="0" err="1"/>
              <a:t>opening</a:t>
            </a:r>
            <a:r>
              <a:rPr lang="fr-FR" dirty="0"/>
              <a:t> (open </a:t>
            </a:r>
            <a:r>
              <a:rPr lang="fr-FR" dirty="0" err="1"/>
              <a:t>diamonds</a:t>
            </a:r>
            <a:r>
              <a:rPr lang="fr-FR" dirty="0"/>
              <a:t>) at a maximum </a:t>
            </a:r>
            <a:r>
              <a:rPr lang="el-GR" dirty="0"/>
              <a:t>Δ</a:t>
            </a:r>
            <a:r>
              <a:rPr lang="fr-FR" dirty="0"/>
              <a:t>PVENT or </a:t>
            </a:r>
            <a:r>
              <a:rPr lang="el-GR" dirty="0"/>
              <a:t>Δ</a:t>
            </a:r>
            <a:r>
              <a:rPr lang="fr-FR" dirty="0"/>
              <a:t>PVENT </a:t>
            </a:r>
            <a:r>
              <a:rPr lang="fr-FR" dirty="0" err="1"/>
              <a:t>closest</a:t>
            </a:r>
            <a:r>
              <a:rPr lang="fr-FR" dirty="0"/>
              <a:t> to 50 cm H2O (Sophie and BL8000), CL of 1.0 ml/cm H2O, PAW of 10 cm H2O and a 2.5-mm ETT. Data at a 1:2 I:E ratio (a) and 1:1 I:E ratio (b). </a:t>
            </a:r>
          </a:p>
          <a:p>
            <a:endParaRPr lang="fr-FR" dirty="0"/>
          </a:p>
          <a:p>
            <a:r>
              <a:rPr lang="fr-FR" dirty="0"/>
              <a:t>* </a:t>
            </a:r>
            <a:r>
              <a:rPr lang="fr-FR" dirty="0" err="1"/>
              <a:t>Unable</a:t>
            </a:r>
            <a:r>
              <a:rPr lang="fr-FR" dirty="0"/>
              <a:t> to </a:t>
            </a:r>
            <a:r>
              <a:rPr lang="fr-FR" dirty="0" err="1"/>
              <a:t>generate</a:t>
            </a:r>
            <a:r>
              <a:rPr lang="fr-FR" dirty="0"/>
              <a:t> </a:t>
            </a:r>
            <a:r>
              <a:rPr lang="el-GR" dirty="0"/>
              <a:t>Δ</a:t>
            </a:r>
            <a:r>
              <a:rPr lang="fr-FR" dirty="0"/>
              <a:t>PVENT &gt;45 cm H2O at 15 Hz (VN500) or all </a:t>
            </a:r>
            <a:r>
              <a:rPr lang="fr-FR" dirty="0" err="1"/>
              <a:t>frequencies</a:t>
            </a:r>
            <a:r>
              <a:rPr lang="fr-FR" dirty="0"/>
              <a:t> (BL8000).</a:t>
            </a:r>
          </a:p>
        </p:txBody>
      </p:sp>
      <p:sp>
        <p:nvSpPr>
          <p:cNvPr id="4" name="Espace réservé du numéro de diapositive 3">
            <a:extLst>
              <a:ext uri="{FF2B5EF4-FFF2-40B4-BE49-F238E27FC236}">
                <a16:creationId xmlns:a16="http://schemas.microsoft.com/office/drawing/2014/main" id="{6222F9CD-C427-5DB3-77DF-332119EE9BE5}"/>
              </a:ext>
            </a:extLst>
          </p:cNvPr>
          <p:cNvSpPr>
            <a:spLocks noGrp="1"/>
          </p:cNvSpPr>
          <p:nvPr>
            <p:ph type="sldNum" sz="quarter" idx="5"/>
          </p:nvPr>
        </p:nvSpPr>
        <p:spPr/>
        <p:txBody>
          <a:bodyPr/>
          <a:lstStyle/>
          <a:p>
            <a:fld id="{EB9F79C0-76B6-B340-8B3E-D21DD81ACAB1}" type="slidenum">
              <a:rPr lang="fr-FR" smtClean="0"/>
              <a:t>96</a:t>
            </a:fld>
            <a:endParaRPr lang="fr-FR"/>
          </a:p>
        </p:txBody>
      </p:sp>
    </p:spTree>
    <p:extLst>
      <p:ext uri="{BB962C8B-B14F-4D97-AF65-F5344CB8AC3E}">
        <p14:creationId xmlns:p14="http://schemas.microsoft.com/office/powerpoint/2010/main" val="34969966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 modèle enfant à terme</a:t>
            </a:r>
          </a:p>
          <a:p>
            <a:r>
              <a:rPr lang="fr-FR" dirty="0"/>
              <a:t>B: Modèle enfant prématuré</a:t>
            </a:r>
          </a:p>
          <a:p>
            <a:endParaRPr lang="fr-FR" dirty="0"/>
          </a:p>
          <a:p>
            <a:r>
              <a:rPr lang="fr-FR" dirty="0"/>
              <a:t>M15 et I:E 1:1</a:t>
            </a:r>
          </a:p>
          <a:p>
            <a:endParaRPr lang="fr-FR" dirty="0"/>
          </a:p>
          <a:p>
            <a:r>
              <a:rPr lang="fr-FR" dirty="0"/>
              <a:t>Max à 10hz = 55</a:t>
            </a:r>
          </a:p>
          <a:p>
            <a:r>
              <a:rPr lang="fr-FR" dirty="0"/>
              <a:t>Max à 15hz = 33</a:t>
            </a:r>
          </a:p>
        </p:txBody>
      </p:sp>
      <p:sp>
        <p:nvSpPr>
          <p:cNvPr id="4" name="Espace réservé du numéro de diapositive 3"/>
          <p:cNvSpPr>
            <a:spLocks noGrp="1"/>
          </p:cNvSpPr>
          <p:nvPr>
            <p:ph type="sldNum" sz="quarter" idx="5"/>
          </p:nvPr>
        </p:nvSpPr>
        <p:spPr/>
        <p:txBody>
          <a:bodyPr/>
          <a:lstStyle/>
          <a:p>
            <a:fld id="{EB9F79C0-76B6-B340-8B3E-D21DD81ACAB1}" type="slidenum">
              <a:rPr lang="fr-FR" smtClean="0"/>
              <a:t>97</a:t>
            </a:fld>
            <a:endParaRPr lang="fr-FR"/>
          </a:p>
        </p:txBody>
      </p:sp>
    </p:spTree>
    <p:extLst>
      <p:ext uri="{BB962C8B-B14F-4D97-AF65-F5344CB8AC3E}">
        <p14:creationId xmlns:p14="http://schemas.microsoft.com/office/powerpoint/2010/main" val="38202187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 Full </a:t>
            </a:r>
            <a:r>
              <a:rPr lang="fr-FR" dirty="0" err="1"/>
              <a:t>term</a:t>
            </a:r>
            <a:r>
              <a:rPr lang="fr-FR" dirty="0"/>
              <a:t> infant setting for the test – Cible 4 </a:t>
            </a:r>
            <a:r>
              <a:rPr lang="fr-FR" dirty="0" err="1"/>
              <a:t>mL</a:t>
            </a:r>
            <a:endParaRPr lang="fr-FR" dirty="0"/>
          </a:p>
          <a:p>
            <a:r>
              <a:rPr lang="fr-FR" dirty="0"/>
              <a:t>B: </a:t>
            </a:r>
            <a:r>
              <a:rPr lang="fr-FR" dirty="0" err="1"/>
              <a:t>preterm</a:t>
            </a:r>
            <a:r>
              <a:rPr lang="fr-FR" dirty="0"/>
              <a:t> infant settings for the test – Cible 1 </a:t>
            </a:r>
            <a:r>
              <a:rPr lang="fr-FR" dirty="0" err="1"/>
              <a:t>mL</a:t>
            </a:r>
            <a:endParaRPr lang="fr-FR" dirty="0"/>
          </a:p>
          <a:p>
            <a:endParaRPr lang="fr-FR" dirty="0"/>
          </a:p>
          <a:p>
            <a:r>
              <a:rPr lang="fr-FR" dirty="0" err="1"/>
              <a:t>Mean</a:t>
            </a:r>
            <a:r>
              <a:rPr lang="fr-FR" dirty="0"/>
              <a:t> à 15</a:t>
            </a:r>
          </a:p>
          <a:p>
            <a:r>
              <a:rPr lang="fr-FR" dirty="0"/>
              <a:t>I:E 1:1</a:t>
            </a:r>
          </a:p>
          <a:p>
            <a:r>
              <a:rPr lang="fr-FR" dirty="0"/>
              <a:t>Amplitude Max non limitée</a:t>
            </a:r>
          </a:p>
          <a:p>
            <a:endParaRPr lang="fr-FR" dirty="0"/>
          </a:p>
          <a:p>
            <a:r>
              <a:rPr lang="fr-FR" dirty="0"/>
              <a:t>Bleu : Modèle normal</a:t>
            </a:r>
          </a:p>
          <a:p>
            <a:r>
              <a:rPr lang="fr-FR" dirty="0"/>
              <a:t>Triangle orange: Modèle restrictif</a:t>
            </a:r>
          </a:p>
          <a:p>
            <a:r>
              <a:rPr lang="fr-FR" dirty="0"/>
              <a:t>Losanges verts: Modèle obstructif</a:t>
            </a:r>
          </a:p>
          <a:p>
            <a:r>
              <a:rPr lang="fr-FR" dirty="0"/>
              <a:t>Carrés noirs: modèle mixte</a:t>
            </a:r>
          </a:p>
          <a:p>
            <a:endParaRPr lang="fr-FR" dirty="0"/>
          </a:p>
        </p:txBody>
      </p:sp>
      <p:sp>
        <p:nvSpPr>
          <p:cNvPr id="4" name="Espace réservé du numéro de diapositive 3"/>
          <p:cNvSpPr>
            <a:spLocks noGrp="1"/>
          </p:cNvSpPr>
          <p:nvPr>
            <p:ph type="sldNum" sz="quarter" idx="5"/>
          </p:nvPr>
        </p:nvSpPr>
        <p:spPr/>
        <p:txBody>
          <a:bodyPr/>
          <a:lstStyle/>
          <a:p>
            <a:fld id="{EB9F79C0-76B6-B340-8B3E-D21DD81ACAB1}" type="slidenum">
              <a:rPr lang="fr-FR" smtClean="0"/>
              <a:t>98</a:t>
            </a:fld>
            <a:endParaRPr lang="fr-FR"/>
          </a:p>
        </p:txBody>
      </p:sp>
    </p:spTree>
    <p:extLst>
      <p:ext uri="{BB962C8B-B14F-4D97-AF65-F5344CB8AC3E}">
        <p14:creationId xmlns:p14="http://schemas.microsoft.com/office/powerpoint/2010/main" val="13305964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B9F79C0-76B6-B340-8B3E-D21DD81ACAB1}" type="slidenum">
              <a:rPr lang="fr-FR" smtClean="0"/>
              <a:t>99</a:t>
            </a:fld>
            <a:endParaRPr lang="fr-FR"/>
          </a:p>
        </p:txBody>
      </p:sp>
    </p:spTree>
    <p:extLst>
      <p:ext uri="{BB962C8B-B14F-4D97-AF65-F5344CB8AC3E}">
        <p14:creationId xmlns:p14="http://schemas.microsoft.com/office/powerpoint/2010/main" val="19362560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endParaRPr lang="fr-FR" dirty="0"/>
          </a:p>
        </p:txBody>
      </p:sp>
      <p:sp>
        <p:nvSpPr>
          <p:cNvPr id="4" name="Espace réservé du numéro de diapositive 3"/>
          <p:cNvSpPr>
            <a:spLocks noGrp="1"/>
          </p:cNvSpPr>
          <p:nvPr>
            <p:ph type="sldNum" sz="quarter" idx="5"/>
          </p:nvPr>
        </p:nvSpPr>
        <p:spPr/>
        <p:txBody>
          <a:bodyPr/>
          <a:lstStyle/>
          <a:p>
            <a:fld id="{47A2CB0A-6CFA-224E-AD6A-D710786EE77A}" type="slidenum">
              <a:rPr lang="fr-FR" smtClean="0"/>
              <a:t>100</a:t>
            </a:fld>
            <a:endParaRPr lang="fr-FR"/>
          </a:p>
        </p:txBody>
      </p:sp>
    </p:spTree>
    <p:extLst>
      <p:ext uri="{BB962C8B-B14F-4D97-AF65-F5344CB8AC3E}">
        <p14:creationId xmlns:p14="http://schemas.microsoft.com/office/powerpoint/2010/main" val="29191849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Pourquoi ça a « fonctionné » en amplitude?</a:t>
            </a:r>
          </a:p>
        </p:txBody>
      </p:sp>
      <p:sp>
        <p:nvSpPr>
          <p:cNvPr id="4" name="Espace réservé du numéro de diapositive 3"/>
          <p:cNvSpPr>
            <a:spLocks noGrp="1"/>
          </p:cNvSpPr>
          <p:nvPr>
            <p:ph type="sldNum" sz="quarter" idx="5"/>
          </p:nvPr>
        </p:nvSpPr>
        <p:spPr/>
        <p:txBody>
          <a:bodyPr/>
          <a:lstStyle/>
          <a:p>
            <a:fld id="{EB9F79C0-76B6-B340-8B3E-D21DD81ACAB1}" type="slidenum">
              <a:rPr lang="fr-FR" smtClean="0"/>
              <a:t>102</a:t>
            </a:fld>
            <a:endParaRPr lang="fr-FR"/>
          </a:p>
        </p:txBody>
      </p:sp>
    </p:spTree>
    <p:extLst>
      <p:ext uri="{BB962C8B-B14F-4D97-AF65-F5344CB8AC3E}">
        <p14:creationId xmlns:p14="http://schemas.microsoft.com/office/powerpoint/2010/main" val="12148103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B9F79C0-76B6-B340-8B3E-D21DD81ACAB1}" type="slidenum">
              <a:rPr lang="fr-FR" smtClean="0"/>
              <a:t>104</a:t>
            </a:fld>
            <a:endParaRPr lang="fr-FR"/>
          </a:p>
        </p:txBody>
      </p:sp>
    </p:spTree>
    <p:extLst>
      <p:ext uri="{BB962C8B-B14F-4D97-AF65-F5344CB8AC3E}">
        <p14:creationId xmlns:p14="http://schemas.microsoft.com/office/powerpoint/2010/main" val="2082727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Comparaison entre</a:t>
            </a:r>
          </a:p>
          <a:p>
            <a:pPr marL="171450" indent="-171450">
              <a:buFontTx/>
              <a:buChar char="-"/>
            </a:pPr>
            <a:r>
              <a:rPr lang="fr-FR" dirty="0"/>
              <a:t>VM</a:t>
            </a:r>
          </a:p>
          <a:p>
            <a:pPr marL="171450" indent="-171450">
              <a:buFontTx/>
              <a:buChar char="-"/>
            </a:pPr>
            <a:r>
              <a:rPr lang="fr-FR" dirty="0"/>
              <a:t>TRS</a:t>
            </a:r>
          </a:p>
          <a:p>
            <a:pPr marL="171450" indent="-171450">
              <a:buFontTx/>
              <a:buChar char="-"/>
            </a:pPr>
            <a:r>
              <a:rPr lang="fr-FR" dirty="0"/>
              <a:t>Ration VM</a:t>
            </a:r>
          </a:p>
          <a:p>
            <a:pPr marL="171450" indent="-171450">
              <a:buFontTx/>
              <a:buChar char="-"/>
            </a:pPr>
            <a:endParaRPr lang="fr-FR" dirty="0"/>
          </a:p>
          <a:p>
            <a:pPr marL="0" indent="0">
              <a:buFontTx/>
              <a:buNone/>
            </a:pPr>
            <a:r>
              <a:rPr lang="fr-FR" dirty="0"/>
              <a:t>TRS: </a:t>
            </a:r>
          </a:p>
          <a:p>
            <a:pPr marL="171450" indent="-171450">
              <a:buFontTx/>
              <a:buChar char="-"/>
            </a:pPr>
            <a:r>
              <a:rPr lang="fr-FR" dirty="0"/>
              <a:t>Extubation + précoce</a:t>
            </a:r>
          </a:p>
          <a:p>
            <a:pPr marL="171450" indent="-171450">
              <a:buFontTx/>
              <a:buChar char="-"/>
            </a:pPr>
            <a:r>
              <a:rPr lang="fr-FR" dirty="0"/>
              <a:t>Souvent à des paramètres plus élevés</a:t>
            </a:r>
          </a:p>
        </p:txBody>
      </p:sp>
      <p:sp>
        <p:nvSpPr>
          <p:cNvPr id="4" name="Espace réservé du numéro de diapositive 3"/>
          <p:cNvSpPr>
            <a:spLocks noGrp="1"/>
          </p:cNvSpPr>
          <p:nvPr>
            <p:ph type="sldNum" sz="quarter" idx="5"/>
          </p:nvPr>
        </p:nvSpPr>
        <p:spPr/>
        <p:txBody>
          <a:bodyPr/>
          <a:lstStyle/>
          <a:p>
            <a:fld id="{EB9F79C0-76B6-B340-8B3E-D21DD81ACAB1}" type="slidenum">
              <a:rPr lang="fr-FR" smtClean="0"/>
              <a:t>105</a:t>
            </a:fld>
            <a:endParaRPr lang="fr-FR"/>
          </a:p>
        </p:txBody>
      </p:sp>
    </p:spTree>
    <p:extLst>
      <p:ext uri="{BB962C8B-B14F-4D97-AF65-F5344CB8AC3E}">
        <p14:creationId xmlns:p14="http://schemas.microsoft.com/office/powerpoint/2010/main" val="39495059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B9F79C0-76B6-B340-8B3E-D21DD81ACAB1}" type="slidenum">
              <a:rPr lang="fr-FR" smtClean="0"/>
              <a:t>106</a:t>
            </a:fld>
            <a:endParaRPr lang="fr-FR"/>
          </a:p>
        </p:txBody>
      </p:sp>
    </p:spTree>
    <p:extLst>
      <p:ext uri="{BB962C8B-B14F-4D97-AF65-F5344CB8AC3E}">
        <p14:creationId xmlns:p14="http://schemas.microsoft.com/office/powerpoint/2010/main" val="26955836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apo titre image 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1CA85DF5-240B-7442-8446-81609C287A64}"/>
              </a:ext>
            </a:extLst>
          </p:cNvPr>
          <p:cNvSpPr>
            <a:spLocks noGrp="1"/>
          </p:cNvSpPr>
          <p:nvPr>
            <p:ph type="body" sz="quarter" idx="10"/>
          </p:nvPr>
        </p:nvSpPr>
        <p:spPr>
          <a:xfrm>
            <a:off x="594360" y="222764"/>
            <a:ext cx="10058400" cy="4572000"/>
          </a:xfrm>
        </p:spPr>
        <p:txBody>
          <a:bodyPr/>
          <a:lstStyle>
            <a:lvl1pPr>
              <a:defRPr sz="4000" b="1" i="0" cap="all" baseline="0">
                <a:solidFill>
                  <a:schemeClr val="bg1"/>
                </a:solidFill>
              </a:defRPr>
            </a:lvl1pPr>
            <a:lvl2pPr marL="19050" indent="0">
              <a:buNone/>
              <a:tabLst/>
              <a:defRPr sz="2200" cap="all" baseline="0">
                <a:solidFill>
                  <a:schemeClr val="bg1"/>
                </a:solidFill>
              </a:defRPr>
            </a:lvl2pPr>
            <a:lvl3pPr marL="19050" indent="0">
              <a:spcBef>
                <a:spcPts val="800"/>
              </a:spcBef>
              <a:buNone/>
              <a:tabLst/>
              <a:defRPr sz="2400">
                <a:solidFill>
                  <a:schemeClr val="bg1"/>
                </a:solidFill>
              </a:defRPr>
            </a:lvl3pPr>
            <a:lvl4pPr marL="19050" indent="0">
              <a:spcBef>
                <a:spcPts val="800"/>
              </a:spcBef>
              <a:buNone/>
              <a:tabLst/>
              <a:defRPr sz="2400">
                <a:solidFill>
                  <a:schemeClr val="bg1"/>
                </a:solidFill>
              </a:defRPr>
            </a:lvl4pPr>
            <a:lvl5pPr>
              <a:spcBef>
                <a:spcPts val="800"/>
              </a:spcBef>
              <a:defRPr sz="2400" b="0">
                <a:solidFill>
                  <a:schemeClr val="bg1"/>
                </a:solidFill>
              </a:defRPr>
            </a:lvl5pPr>
          </a:lstStyle>
          <a:p>
            <a:pPr lvl="0"/>
            <a:r>
              <a:rPr lang="fr-CA"/>
              <a:t>Cliquez pour modifier les styles du texte du masque</a:t>
            </a:r>
          </a:p>
          <a:p>
            <a:pPr lvl="1"/>
            <a:r>
              <a:rPr lang="fr-CA"/>
              <a:t>Deuxième niveau</a:t>
            </a:r>
          </a:p>
          <a:p>
            <a:pPr lvl="2"/>
            <a:r>
              <a:rPr lang="fr-CA"/>
              <a:t>Troisième niveau</a:t>
            </a:r>
          </a:p>
        </p:txBody>
      </p:sp>
    </p:spTree>
    <p:extLst>
      <p:ext uri="{BB962C8B-B14F-4D97-AF65-F5344CB8AC3E}">
        <p14:creationId xmlns:p14="http://schemas.microsoft.com/office/powerpoint/2010/main" val="4233960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Diapo titre imag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1CA85DF5-240B-7442-8446-81609C287A64}"/>
              </a:ext>
            </a:extLst>
          </p:cNvPr>
          <p:cNvSpPr>
            <a:spLocks noGrp="1"/>
          </p:cNvSpPr>
          <p:nvPr>
            <p:ph type="body" sz="quarter" idx="10"/>
          </p:nvPr>
        </p:nvSpPr>
        <p:spPr>
          <a:xfrm>
            <a:off x="594360" y="2003939"/>
            <a:ext cx="10058400" cy="4572000"/>
          </a:xfrm>
        </p:spPr>
        <p:txBody>
          <a:bodyPr anchor="b"/>
          <a:lstStyle>
            <a:lvl1pPr>
              <a:defRPr sz="4000" b="1" i="0" cap="all" baseline="0">
                <a:solidFill>
                  <a:schemeClr val="bg1"/>
                </a:solidFill>
              </a:defRPr>
            </a:lvl1pPr>
            <a:lvl2pPr marL="19050" indent="0">
              <a:buNone/>
              <a:tabLst/>
              <a:defRPr sz="2200" cap="all" baseline="0">
                <a:solidFill>
                  <a:schemeClr val="bg1"/>
                </a:solidFill>
              </a:defRPr>
            </a:lvl2pPr>
            <a:lvl3pPr marL="19050" indent="0">
              <a:spcBef>
                <a:spcPts val="800"/>
              </a:spcBef>
              <a:buNone/>
              <a:tabLst/>
              <a:defRPr sz="2400">
                <a:solidFill>
                  <a:schemeClr val="bg1"/>
                </a:solidFill>
              </a:defRPr>
            </a:lvl3pPr>
            <a:lvl4pPr marL="19050" indent="0">
              <a:spcBef>
                <a:spcPts val="800"/>
              </a:spcBef>
              <a:buNone/>
              <a:tabLst/>
              <a:defRPr sz="2400">
                <a:solidFill>
                  <a:schemeClr val="bg1"/>
                </a:solidFill>
              </a:defRPr>
            </a:lvl4pPr>
            <a:lvl5pPr>
              <a:spcBef>
                <a:spcPts val="800"/>
              </a:spcBef>
              <a:defRPr sz="2400" b="0">
                <a:solidFill>
                  <a:schemeClr val="bg1"/>
                </a:solidFill>
              </a:defRPr>
            </a:lvl5pPr>
          </a:lstStyle>
          <a:p>
            <a:pPr lvl="0"/>
            <a:r>
              <a:rPr lang="fr-CA"/>
              <a:t>Cliquez pour modifier les styles du texte du masque</a:t>
            </a:r>
          </a:p>
          <a:p>
            <a:pPr lvl="1"/>
            <a:r>
              <a:rPr lang="fr-CA"/>
              <a:t>Deuxième niveau</a:t>
            </a:r>
          </a:p>
          <a:p>
            <a:pPr lvl="2"/>
            <a:r>
              <a:rPr lang="fr-CA"/>
              <a:t>Troisième niveau</a:t>
            </a:r>
          </a:p>
        </p:txBody>
      </p:sp>
    </p:spTree>
    <p:extLst>
      <p:ext uri="{BB962C8B-B14F-4D97-AF65-F5344CB8AC3E}">
        <p14:creationId xmlns:p14="http://schemas.microsoft.com/office/powerpoint/2010/main" val="618945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apo titre image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1CA85DF5-240B-7442-8446-81609C287A64}"/>
              </a:ext>
            </a:extLst>
          </p:cNvPr>
          <p:cNvSpPr>
            <a:spLocks noGrp="1"/>
          </p:cNvSpPr>
          <p:nvPr>
            <p:ph type="body" sz="quarter" idx="10"/>
          </p:nvPr>
        </p:nvSpPr>
        <p:spPr>
          <a:xfrm>
            <a:off x="594360" y="2003939"/>
            <a:ext cx="10058400" cy="4572000"/>
          </a:xfrm>
        </p:spPr>
        <p:txBody>
          <a:bodyPr anchor="b"/>
          <a:lstStyle>
            <a:lvl1pPr>
              <a:defRPr sz="4000" b="1" i="0" cap="all" baseline="0">
                <a:solidFill>
                  <a:schemeClr val="bg1"/>
                </a:solidFill>
              </a:defRPr>
            </a:lvl1pPr>
            <a:lvl2pPr marL="19050" indent="0">
              <a:buNone/>
              <a:tabLst/>
              <a:defRPr sz="2200" cap="all" baseline="0">
                <a:solidFill>
                  <a:schemeClr val="bg1"/>
                </a:solidFill>
              </a:defRPr>
            </a:lvl2pPr>
            <a:lvl3pPr marL="19050" indent="0">
              <a:spcBef>
                <a:spcPts val="800"/>
              </a:spcBef>
              <a:buNone/>
              <a:tabLst/>
              <a:defRPr sz="2400">
                <a:solidFill>
                  <a:schemeClr val="bg1"/>
                </a:solidFill>
              </a:defRPr>
            </a:lvl3pPr>
            <a:lvl4pPr marL="19050" indent="0">
              <a:spcBef>
                <a:spcPts val="800"/>
              </a:spcBef>
              <a:buNone/>
              <a:tabLst/>
              <a:defRPr sz="2400">
                <a:solidFill>
                  <a:schemeClr val="bg1"/>
                </a:solidFill>
              </a:defRPr>
            </a:lvl4pPr>
            <a:lvl5pPr>
              <a:spcBef>
                <a:spcPts val="800"/>
              </a:spcBef>
              <a:defRPr sz="2400" b="0">
                <a:solidFill>
                  <a:schemeClr val="bg1"/>
                </a:solidFill>
              </a:defRPr>
            </a:lvl5pPr>
          </a:lstStyle>
          <a:p>
            <a:pPr lvl="0"/>
            <a:r>
              <a:rPr lang="fr-CA"/>
              <a:t>Cliquez pour modifier les styles du texte du masque</a:t>
            </a:r>
          </a:p>
          <a:p>
            <a:pPr lvl="1"/>
            <a:r>
              <a:rPr lang="fr-CA"/>
              <a:t>Deuxième niveau</a:t>
            </a:r>
          </a:p>
          <a:p>
            <a:pPr lvl="2"/>
            <a:r>
              <a:rPr lang="fr-CA"/>
              <a:t>Troisième niveau</a:t>
            </a:r>
          </a:p>
        </p:txBody>
      </p:sp>
    </p:spTree>
    <p:extLst>
      <p:ext uri="{BB962C8B-B14F-4D97-AF65-F5344CB8AC3E}">
        <p14:creationId xmlns:p14="http://schemas.microsoft.com/office/powerpoint/2010/main" val="731103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Diapo titre bandeau haut +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1CA85DF5-240B-7442-8446-81609C287A64}"/>
              </a:ext>
            </a:extLst>
          </p:cNvPr>
          <p:cNvSpPr>
            <a:spLocks noGrp="1"/>
          </p:cNvSpPr>
          <p:nvPr>
            <p:ph type="body" sz="quarter" idx="10"/>
          </p:nvPr>
        </p:nvSpPr>
        <p:spPr>
          <a:xfrm>
            <a:off x="1066800" y="818688"/>
            <a:ext cx="10058400" cy="1828800"/>
          </a:xfrm>
        </p:spPr>
        <p:txBody>
          <a:bodyPr anchor="t"/>
          <a:lstStyle>
            <a:lvl1pPr algn="ctr">
              <a:defRPr sz="4000" b="1" i="0" cap="all" baseline="0">
                <a:solidFill>
                  <a:schemeClr val="accent2"/>
                </a:solidFill>
              </a:defRPr>
            </a:lvl1pPr>
            <a:lvl2pPr marL="19050" indent="0" algn="ctr">
              <a:buNone/>
              <a:tabLst/>
              <a:defRPr sz="2200" cap="all" baseline="0">
                <a:solidFill>
                  <a:schemeClr val="bg1"/>
                </a:solidFill>
              </a:defRPr>
            </a:lvl2pPr>
            <a:lvl3pPr marL="19050" indent="0" algn="ctr">
              <a:spcBef>
                <a:spcPts val="800"/>
              </a:spcBef>
              <a:buNone/>
              <a:tabLst/>
              <a:defRPr sz="1800">
                <a:solidFill>
                  <a:schemeClr val="bg1"/>
                </a:solidFill>
              </a:defRPr>
            </a:lvl3pPr>
            <a:lvl4pPr marL="19050" indent="0" algn="ctr">
              <a:spcBef>
                <a:spcPts val="800"/>
              </a:spcBef>
              <a:buNone/>
              <a:tabLst/>
              <a:defRPr sz="2400">
                <a:solidFill>
                  <a:schemeClr val="bg1"/>
                </a:solidFill>
              </a:defRPr>
            </a:lvl4pPr>
            <a:lvl5pPr algn="ctr">
              <a:spcBef>
                <a:spcPts val="800"/>
              </a:spcBef>
              <a:defRPr sz="2400" b="0">
                <a:solidFill>
                  <a:schemeClr val="bg1"/>
                </a:solidFill>
              </a:defRPr>
            </a:lvl5pPr>
          </a:lstStyle>
          <a:p>
            <a:pPr lvl="0"/>
            <a:r>
              <a:rPr lang="fr-CA"/>
              <a:t>Cliquez pour modifier les styles du texte du masque</a:t>
            </a:r>
          </a:p>
          <a:p>
            <a:pPr lvl="1"/>
            <a:r>
              <a:rPr lang="fr-CA"/>
              <a:t>Deuxième niveau</a:t>
            </a:r>
          </a:p>
          <a:p>
            <a:pPr lvl="2"/>
            <a:r>
              <a:rPr lang="fr-CA"/>
              <a:t>Troisième niveau</a:t>
            </a:r>
          </a:p>
        </p:txBody>
      </p:sp>
      <p:pic>
        <p:nvPicPr>
          <p:cNvPr id="4" name="Image 3">
            <a:extLst>
              <a:ext uri="{FF2B5EF4-FFF2-40B4-BE49-F238E27FC236}">
                <a16:creationId xmlns:a16="http://schemas.microsoft.com/office/drawing/2014/main" id="{D409520A-C38C-224D-9149-C8ABDE216AB4}"/>
              </a:ext>
            </a:extLst>
          </p:cNvPr>
          <p:cNvPicPr>
            <a:picLocks noChangeAspect="1"/>
          </p:cNvPicPr>
          <p:nvPr/>
        </p:nvPicPr>
        <p:blipFill>
          <a:blip r:embed="rId3"/>
          <a:stretch>
            <a:fillRect/>
          </a:stretch>
        </p:blipFill>
        <p:spPr>
          <a:xfrm>
            <a:off x="5446319" y="3076574"/>
            <a:ext cx="1264184" cy="860425"/>
          </a:xfrm>
          <a:prstGeom prst="rect">
            <a:avLst/>
          </a:prstGeom>
        </p:spPr>
      </p:pic>
    </p:spTree>
    <p:extLst>
      <p:ext uri="{BB962C8B-B14F-4D97-AF65-F5344CB8AC3E}">
        <p14:creationId xmlns:p14="http://schemas.microsoft.com/office/powerpoint/2010/main" val="1801586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apo titre bandeau haut + image édi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1CA85DF5-240B-7442-8446-81609C287A64}"/>
              </a:ext>
            </a:extLst>
          </p:cNvPr>
          <p:cNvSpPr>
            <a:spLocks noGrp="1"/>
          </p:cNvSpPr>
          <p:nvPr>
            <p:ph type="body" sz="quarter" idx="10"/>
          </p:nvPr>
        </p:nvSpPr>
        <p:spPr>
          <a:xfrm>
            <a:off x="1066800" y="818688"/>
            <a:ext cx="10058400" cy="1828800"/>
          </a:xfrm>
        </p:spPr>
        <p:txBody>
          <a:bodyPr anchor="t"/>
          <a:lstStyle>
            <a:lvl1pPr algn="ctr">
              <a:defRPr sz="4000" b="1" i="0" cap="all" baseline="0">
                <a:solidFill>
                  <a:schemeClr val="accent2"/>
                </a:solidFill>
              </a:defRPr>
            </a:lvl1pPr>
            <a:lvl2pPr marL="19050" indent="0" algn="ctr">
              <a:buNone/>
              <a:tabLst/>
              <a:defRPr sz="2200" cap="all" baseline="0">
                <a:solidFill>
                  <a:schemeClr val="bg1"/>
                </a:solidFill>
              </a:defRPr>
            </a:lvl2pPr>
            <a:lvl3pPr marL="19050" indent="0" algn="ctr">
              <a:spcBef>
                <a:spcPts val="800"/>
              </a:spcBef>
              <a:buNone/>
              <a:tabLst/>
              <a:defRPr sz="1800">
                <a:solidFill>
                  <a:schemeClr val="bg1"/>
                </a:solidFill>
              </a:defRPr>
            </a:lvl3pPr>
            <a:lvl4pPr marL="19050" indent="0" algn="ctr">
              <a:spcBef>
                <a:spcPts val="800"/>
              </a:spcBef>
              <a:buNone/>
              <a:tabLst/>
              <a:defRPr sz="2400">
                <a:solidFill>
                  <a:schemeClr val="bg1"/>
                </a:solidFill>
              </a:defRPr>
            </a:lvl4pPr>
            <a:lvl5pPr algn="ctr">
              <a:spcBef>
                <a:spcPts val="800"/>
              </a:spcBef>
              <a:defRPr sz="2400" b="0">
                <a:solidFill>
                  <a:schemeClr val="bg1"/>
                </a:solidFill>
              </a:defRPr>
            </a:lvl5pPr>
          </a:lstStyle>
          <a:p>
            <a:pPr lvl="0"/>
            <a:r>
              <a:rPr lang="fr-CA"/>
              <a:t>Cliquez pour modifier les styles du texte du masque</a:t>
            </a:r>
          </a:p>
          <a:p>
            <a:pPr lvl="1"/>
            <a:r>
              <a:rPr lang="fr-CA"/>
              <a:t>Deuxième niveau</a:t>
            </a:r>
          </a:p>
          <a:p>
            <a:pPr lvl="2"/>
            <a:r>
              <a:rPr lang="fr-CA"/>
              <a:t>Troisième niveau</a:t>
            </a:r>
          </a:p>
        </p:txBody>
      </p:sp>
      <p:pic>
        <p:nvPicPr>
          <p:cNvPr id="4" name="Image 3">
            <a:extLst>
              <a:ext uri="{FF2B5EF4-FFF2-40B4-BE49-F238E27FC236}">
                <a16:creationId xmlns:a16="http://schemas.microsoft.com/office/drawing/2014/main" id="{D409520A-C38C-224D-9149-C8ABDE216AB4}"/>
              </a:ext>
            </a:extLst>
          </p:cNvPr>
          <p:cNvPicPr>
            <a:picLocks noChangeAspect="1"/>
          </p:cNvPicPr>
          <p:nvPr/>
        </p:nvPicPr>
        <p:blipFill>
          <a:blip r:embed="rId3"/>
          <a:stretch>
            <a:fillRect/>
          </a:stretch>
        </p:blipFill>
        <p:spPr>
          <a:xfrm>
            <a:off x="5446319" y="3076574"/>
            <a:ext cx="1264184" cy="860425"/>
          </a:xfrm>
          <a:prstGeom prst="rect">
            <a:avLst/>
          </a:prstGeom>
        </p:spPr>
      </p:pic>
      <p:sp>
        <p:nvSpPr>
          <p:cNvPr id="6" name="Picture Placeholder 1">
            <a:extLst>
              <a:ext uri="{FF2B5EF4-FFF2-40B4-BE49-F238E27FC236}">
                <a16:creationId xmlns:a16="http://schemas.microsoft.com/office/drawing/2014/main" id="{DACEBACC-BC09-5743-8F38-DF1ED5DEEC1F}"/>
              </a:ext>
            </a:extLst>
          </p:cNvPr>
          <p:cNvSpPr>
            <a:spLocks noGrp="1" noTextEdit="1"/>
          </p:cNvSpPr>
          <p:nvPr>
            <p:ph type="pic" sz="quarter" idx="16" hasCustomPrompt="1"/>
          </p:nvPr>
        </p:nvSpPr>
        <p:spPr>
          <a:xfrm>
            <a:off x="-8000" y="3495030"/>
            <a:ext cx="12198475" cy="3369924"/>
          </a:xfrm>
          <a:custGeom>
            <a:avLst/>
            <a:gdLst>
              <a:gd name="connsiteX0" fmla="*/ 0 w 5832475"/>
              <a:gd name="connsiteY0" fmla="*/ 2917031 h 5834062"/>
              <a:gd name="connsiteX1" fmla="*/ 2916238 w 5832475"/>
              <a:gd name="connsiteY1" fmla="*/ 0 h 5834062"/>
              <a:gd name="connsiteX2" fmla="*/ 5832476 w 5832475"/>
              <a:gd name="connsiteY2" fmla="*/ 2917031 h 5834062"/>
              <a:gd name="connsiteX3" fmla="*/ 2916238 w 5832475"/>
              <a:gd name="connsiteY3" fmla="*/ 5834062 h 5834062"/>
              <a:gd name="connsiteX4" fmla="*/ 0 w 5832475"/>
              <a:gd name="connsiteY4" fmla="*/ 2917031 h 5834062"/>
              <a:gd name="connsiteX0" fmla="*/ 0 w 5832476"/>
              <a:gd name="connsiteY0" fmla="*/ 2917031 h 5834062"/>
              <a:gd name="connsiteX1" fmla="*/ 2916238 w 5832476"/>
              <a:gd name="connsiteY1" fmla="*/ 0 h 5834062"/>
              <a:gd name="connsiteX2" fmla="*/ 5832476 w 5832476"/>
              <a:gd name="connsiteY2" fmla="*/ 2917031 h 5834062"/>
              <a:gd name="connsiteX3" fmla="*/ 2916238 w 5832476"/>
              <a:gd name="connsiteY3" fmla="*/ 5834062 h 5834062"/>
              <a:gd name="connsiteX4" fmla="*/ 0 w 5832476"/>
              <a:gd name="connsiteY4" fmla="*/ 2917031 h 5834062"/>
              <a:gd name="connsiteX0" fmla="*/ 51700 w 6140240"/>
              <a:gd name="connsiteY0" fmla="*/ 3476487 h 6393518"/>
              <a:gd name="connsiteX1" fmla="*/ 5183478 w 6140240"/>
              <a:gd name="connsiteY1" fmla="*/ 0 h 6393518"/>
              <a:gd name="connsiteX2" fmla="*/ 5884176 w 6140240"/>
              <a:gd name="connsiteY2" fmla="*/ 3476487 h 6393518"/>
              <a:gd name="connsiteX3" fmla="*/ 2967938 w 6140240"/>
              <a:gd name="connsiteY3" fmla="*/ 6393518 h 6393518"/>
              <a:gd name="connsiteX4" fmla="*/ 51700 w 6140240"/>
              <a:gd name="connsiteY4" fmla="*/ 3476487 h 6393518"/>
              <a:gd name="connsiteX0" fmla="*/ 51700 w 6140240"/>
              <a:gd name="connsiteY0" fmla="*/ 3476487 h 6393518"/>
              <a:gd name="connsiteX1" fmla="*/ 5183478 w 6140240"/>
              <a:gd name="connsiteY1" fmla="*/ 0 h 6393518"/>
              <a:gd name="connsiteX2" fmla="*/ 5884176 w 6140240"/>
              <a:gd name="connsiteY2" fmla="*/ 3476487 h 6393518"/>
              <a:gd name="connsiteX3" fmla="*/ 2967938 w 6140240"/>
              <a:gd name="connsiteY3" fmla="*/ 6393518 h 6393518"/>
              <a:gd name="connsiteX4" fmla="*/ 51700 w 6140240"/>
              <a:gd name="connsiteY4" fmla="*/ 3476487 h 6393518"/>
              <a:gd name="connsiteX0" fmla="*/ 51700 w 6140240"/>
              <a:gd name="connsiteY0" fmla="*/ 3476487 h 6393518"/>
              <a:gd name="connsiteX1" fmla="*/ 5183478 w 6140240"/>
              <a:gd name="connsiteY1" fmla="*/ 0 h 6393518"/>
              <a:gd name="connsiteX2" fmla="*/ 5884176 w 6140240"/>
              <a:gd name="connsiteY2" fmla="*/ 3476487 h 6393518"/>
              <a:gd name="connsiteX3" fmla="*/ 2967938 w 6140240"/>
              <a:gd name="connsiteY3" fmla="*/ 6393518 h 6393518"/>
              <a:gd name="connsiteX4" fmla="*/ 51700 w 6140240"/>
              <a:gd name="connsiteY4" fmla="*/ 3476487 h 6393518"/>
              <a:gd name="connsiteX0" fmla="*/ 51700 w 6140240"/>
              <a:gd name="connsiteY0" fmla="*/ 3476487 h 6393518"/>
              <a:gd name="connsiteX1" fmla="*/ 5183478 w 6140240"/>
              <a:gd name="connsiteY1" fmla="*/ 0 h 6393518"/>
              <a:gd name="connsiteX2" fmla="*/ 5884176 w 6140240"/>
              <a:gd name="connsiteY2" fmla="*/ 3476487 h 6393518"/>
              <a:gd name="connsiteX3" fmla="*/ 2967938 w 6140240"/>
              <a:gd name="connsiteY3" fmla="*/ 6393518 h 6393518"/>
              <a:gd name="connsiteX4" fmla="*/ 51700 w 6140240"/>
              <a:gd name="connsiteY4" fmla="*/ 3476487 h 6393518"/>
              <a:gd name="connsiteX0" fmla="*/ 124880 w 4048233"/>
              <a:gd name="connsiteY0" fmla="*/ 477106 h 6963626"/>
              <a:gd name="connsiteX1" fmla="*/ 3091471 w 4048233"/>
              <a:gd name="connsiteY1" fmla="*/ 463653 h 6963626"/>
              <a:gd name="connsiteX2" fmla="*/ 3792169 w 4048233"/>
              <a:gd name="connsiteY2" fmla="*/ 3940140 h 6963626"/>
              <a:gd name="connsiteX3" fmla="*/ 875931 w 4048233"/>
              <a:gd name="connsiteY3" fmla="*/ 6857171 h 6963626"/>
              <a:gd name="connsiteX4" fmla="*/ 124880 w 4048233"/>
              <a:gd name="connsiteY4" fmla="*/ 477106 h 6963626"/>
              <a:gd name="connsiteX0" fmla="*/ 286513 w 4209866"/>
              <a:gd name="connsiteY0" fmla="*/ 13453 h 6499973"/>
              <a:gd name="connsiteX1" fmla="*/ 3253104 w 4209866"/>
              <a:gd name="connsiteY1" fmla="*/ 0 h 6499973"/>
              <a:gd name="connsiteX2" fmla="*/ 3953802 w 4209866"/>
              <a:gd name="connsiteY2" fmla="*/ 3476487 h 6499973"/>
              <a:gd name="connsiteX3" fmla="*/ 1037564 w 4209866"/>
              <a:gd name="connsiteY3" fmla="*/ 6393518 h 6499973"/>
              <a:gd name="connsiteX4" fmla="*/ 286513 w 4209866"/>
              <a:gd name="connsiteY4" fmla="*/ 13453 h 6499973"/>
              <a:gd name="connsiteX0" fmla="*/ 13277 w 3936630"/>
              <a:gd name="connsiteY0" fmla="*/ 13453 h 6499973"/>
              <a:gd name="connsiteX1" fmla="*/ 2979868 w 3936630"/>
              <a:gd name="connsiteY1" fmla="*/ 0 h 6499973"/>
              <a:gd name="connsiteX2" fmla="*/ 3680566 w 3936630"/>
              <a:gd name="connsiteY2" fmla="*/ 3476487 h 6499973"/>
              <a:gd name="connsiteX3" fmla="*/ 764328 w 3936630"/>
              <a:gd name="connsiteY3" fmla="*/ 6393518 h 6499973"/>
              <a:gd name="connsiteX4" fmla="*/ 13277 w 3936630"/>
              <a:gd name="connsiteY4" fmla="*/ 13453 h 6499973"/>
              <a:gd name="connsiteX0" fmla="*/ 13277 w 3936630"/>
              <a:gd name="connsiteY0" fmla="*/ 2101 h 6518575"/>
              <a:gd name="connsiteX1" fmla="*/ 2979868 w 3936630"/>
              <a:gd name="connsiteY1" fmla="*/ 17223 h 6518575"/>
              <a:gd name="connsiteX2" fmla="*/ 3680566 w 3936630"/>
              <a:gd name="connsiteY2" fmla="*/ 3493710 h 6518575"/>
              <a:gd name="connsiteX3" fmla="*/ 764328 w 3936630"/>
              <a:gd name="connsiteY3" fmla="*/ 6410741 h 6518575"/>
              <a:gd name="connsiteX4" fmla="*/ 13277 w 3936630"/>
              <a:gd name="connsiteY4" fmla="*/ 2101 h 6518575"/>
              <a:gd name="connsiteX0" fmla="*/ 13277 w 3936630"/>
              <a:gd name="connsiteY0" fmla="*/ 0 h 6516474"/>
              <a:gd name="connsiteX1" fmla="*/ 2979868 w 3936630"/>
              <a:gd name="connsiteY1" fmla="*/ 15122 h 6516474"/>
              <a:gd name="connsiteX2" fmla="*/ 3680566 w 3936630"/>
              <a:gd name="connsiteY2" fmla="*/ 3491609 h 6516474"/>
              <a:gd name="connsiteX3" fmla="*/ 764328 w 3936630"/>
              <a:gd name="connsiteY3" fmla="*/ 6408640 h 6516474"/>
              <a:gd name="connsiteX4" fmla="*/ 13277 w 3936630"/>
              <a:gd name="connsiteY4" fmla="*/ 0 h 6516474"/>
              <a:gd name="connsiteX0" fmla="*/ 13277 w 3680566"/>
              <a:gd name="connsiteY0" fmla="*/ 0 h 6516474"/>
              <a:gd name="connsiteX1" fmla="*/ 2979868 w 3680566"/>
              <a:gd name="connsiteY1" fmla="*/ 15122 h 6516474"/>
              <a:gd name="connsiteX2" fmla="*/ 3680566 w 3680566"/>
              <a:gd name="connsiteY2" fmla="*/ 3491609 h 6516474"/>
              <a:gd name="connsiteX3" fmla="*/ 764328 w 3680566"/>
              <a:gd name="connsiteY3" fmla="*/ 6408640 h 6516474"/>
              <a:gd name="connsiteX4" fmla="*/ 13277 w 3680566"/>
              <a:gd name="connsiteY4" fmla="*/ 0 h 6516474"/>
              <a:gd name="connsiteX0" fmla="*/ 13277 w 3883175"/>
              <a:gd name="connsiteY0" fmla="*/ 0 h 6516474"/>
              <a:gd name="connsiteX1" fmla="*/ 2979868 w 3883175"/>
              <a:gd name="connsiteY1" fmla="*/ 15122 h 6516474"/>
              <a:gd name="connsiteX2" fmla="*/ 3680566 w 3883175"/>
              <a:gd name="connsiteY2" fmla="*/ 3491609 h 6516474"/>
              <a:gd name="connsiteX3" fmla="*/ 764328 w 3883175"/>
              <a:gd name="connsiteY3" fmla="*/ 6408640 h 6516474"/>
              <a:gd name="connsiteX4" fmla="*/ 13277 w 3883175"/>
              <a:gd name="connsiteY4" fmla="*/ 0 h 6516474"/>
              <a:gd name="connsiteX0" fmla="*/ 13277 w 3783181"/>
              <a:gd name="connsiteY0" fmla="*/ 0 h 6516474"/>
              <a:gd name="connsiteX1" fmla="*/ 2979868 w 3783181"/>
              <a:gd name="connsiteY1" fmla="*/ 15122 h 6516474"/>
              <a:gd name="connsiteX2" fmla="*/ 3680566 w 3783181"/>
              <a:gd name="connsiteY2" fmla="*/ 3491609 h 6516474"/>
              <a:gd name="connsiteX3" fmla="*/ 764328 w 3783181"/>
              <a:gd name="connsiteY3" fmla="*/ 6408640 h 6516474"/>
              <a:gd name="connsiteX4" fmla="*/ 13277 w 3783181"/>
              <a:gd name="connsiteY4" fmla="*/ 0 h 6516474"/>
              <a:gd name="connsiteX0" fmla="*/ 13277 w 3783181"/>
              <a:gd name="connsiteY0" fmla="*/ 0 h 6516474"/>
              <a:gd name="connsiteX1" fmla="*/ 2979868 w 3783181"/>
              <a:gd name="connsiteY1" fmla="*/ 15122 h 6516474"/>
              <a:gd name="connsiteX2" fmla="*/ 3680566 w 3783181"/>
              <a:gd name="connsiteY2" fmla="*/ 3491609 h 6516474"/>
              <a:gd name="connsiteX3" fmla="*/ 764328 w 3783181"/>
              <a:gd name="connsiteY3" fmla="*/ 6408640 h 6516474"/>
              <a:gd name="connsiteX4" fmla="*/ 13277 w 3783181"/>
              <a:gd name="connsiteY4" fmla="*/ 0 h 6516474"/>
              <a:gd name="connsiteX0" fmla="*/ 13277 w 3783181"/>
              <a:gd name="connsiteY0" fmla="*/ 0 h 6516474"/>
              <a:gd name="connsiteX1" fmla="*/ 2979868 w 3783181"/>
              <a:gd name="connsiteY1" fmla="*/ 15122 h 6516474"/>
              <a:gd name="connsiteX2" fmla="*/ 3680566 w 3783181"/>
              <a:gd name="connsiteY2" fmla="*/ 3491609 h 6516474"/>
              <a:gd name="connsiteX3" fmla="*/ 764328 w 3783181"/>
              <a:gd name="connsiteY3" fmla="*/ 6408640 h 6516474"/>
              <a:gd name="connsiteX4" fmla="*/ 13277 w 3783181"/>
              <a:gd name="connsiteY4" fmla="*/ 0 h 6516474"/>
              <a:gd name="connsiteX0" fmla="*/ 125752 w 3897739"/>
              <a:gd name="connsiteY0" fmla="*/ 478216 h 6975650"/>
              <a:gd name="connsiteX1" fmla="*/ 3105043 w 3897739"/>
              <a:gd name="connsiteY1" fmla="*/ 464763 h 6975650"/>
              <a:gd name="connsiteX2" fmla="*/ 3793041 w 3897739"/>
              <a:gd name="connsiteY2" fmla="*/ 3969825 h 6975650"/>
              <a:gd name="connsiteX3" fmla="*/ 876803 w 3897739"/>
              <a:gd name="connsiteY3" fmla="*/ 6886856 h 6975650"/>
              <a:gd name="connsiteX4" fmla="*/ 125752 w 3897739"/>
              <a:gd name="connsiteY4" fmla="*/ 478216 h 6975650"/>
              <a:gd name="connsiteX0" fmla="*/ 125752 w 3875236"/>
              <a:gd name="connsiteY0" fmla="*/ 478216 h 6975650"/>
              <a:gd name="connsiteX1" fmla="*/ 3105043 w 3875236"/>
              <a:gd name="connsiteY1" fmla="*/ 464763 h 6975650"/>
              <a:gd name="connsiteX2" fmla="*/ 3793041 w 3875236"/>
              <a:gd name="connsiteY2" fmla="*/ 3969825 h 6975650"/>
              <a:gd name="connsiteX3" fmla="*/ 876803 w 3875236"/>
              <a:gd name="connsiteY3" fmla="*/ 6886856 h 6975650"/>
              <a:gd name="connsiteX4" fmla="*/ 125752 w 3875236"/>
              <a:gd name="connsiteY4" fmla="*/ 478216 h 6975650"/>
              <a:gd name="connsiteX0" fmla="*/ 113012 w 3292434"/>
              <a:gd name="connsiteY0" fmla="*/ 478216 h 6930705"/>
              <a:gd name="connsiteX1" fmla="*/ 3092303 w 3292434"/>
              <a:gd name="connsiteY1" fmla="*/ 464763 h 6930705"/>
              <a:gd name="connsiteX2" fmla="*/ 3123076 w 3292434"/>
              <a:gd name="connsiteY2" fmla="*/ 3163375 h 6930705"/>
              <a:gd name="connsiteX3" fmla="*/ 864063 w 3292434"/>
              <a:gd name="connsiteY3" fmla="*/ 6886856 h 6930705"/>
              <a:gd name="connsiteX4" fmla="*/ 113012 w 3292434"/>
              <a:gd name="connsiteY4" fmla="*/ 478216 h 6930705"/>
              <a:gd name="connsiteX0" fmla="*/ 113012 w 3292434"/>
              <a:gd name="connsiteY0" fmla="*/ 478216 h 6930705"/>
              <a:gd name="connsiteX1" fmla="*/ 3092303 w 3292434"/>
              <a:gd name="connsiteY1" fmla="*/ 464763 h 6930705"/>
              <a:gd name="connsiteX2" fmla="*/ 3123076 w 3292434"/>
              <a:gd name="connsiteY2" fmla="*/ 3163375 h 6930705"/>
              <a:gd name="connsiteX3" fmla="*/ 864063 w 3292434"/>
              <a:gd name="connsiteY3" fmla="*/ 6886856 h 6930705"/>
              <a:gd name="connsiteX4" fmla="*/ 113012 w 3292434"/>
              <a:gd name="connsiteY4" fmla="*/ 478216 h 6930705"/>
              <a:gd name="connsiteX0" fmla="*/ 113012 w 3292434"/>
              <a:gd name="connsiteY0" fmla="*/ 478216 h 6930705"/>
              <a:gd name="connsiteX1" fmla="*/ 3092303 w 3292434"/>
              <a:gd name="connsiteY1" fmla="*/ 464763 h 6930705"/>
              <a:gd name="connsiteX2" fmla="*/ 3123076 w 3292434"/>
              <a:gd name="connsiteY2" fmla="*/ 3163375 h 6930705"/>
              <a:gd name="connsiteX3" fmla="*/ 864063 w 3292434"/>
              <a:gd name="connsiteY3" fmla="*/ 6886856 h 6930705"/>
              <a:gd name="connsiteX4" fmla="*/ 113012 w 3292434"/>
              <a:gd name="connsiteY4" fmla="*/ 478216 h 6930705"/>
              <a:gd name="connsiteX0" fmla="*/ 113012 w 3125922"/>
              <a:gd name="connsiteY0" fmla="*/ 478216 h 6921873"/>
              <a:gd name="connsiteX1" fmla="*/ 3092303 w 3125922"/>
              <a:gd name="connsiteY1" fmla="*/ 464763 h 6921873"/>
              <a:gd name="connsiteX2" fmla="*/ 3123076 w 3125922"/>
              <a:gd name="connsiteY2" fmla="*/ 3163375 h 6921873"/>
              <a:gd name="connsiteX3" fmla="*/ 864063 w 3125922"/>
              <a:gd name="connsiteY3" fmla="*/ 6886856 h 6921873"/>
              <a:gd name="connsiteX4" fmla="*/ 113012 w 3125922"/>
              <a:gd name="connsiteY4" fmla="*/ 478216 h 6921873"/>
              <a:gd name="connsiteX0" fmla="*/ 113012 w 3259989"/>
              <a:gd name="connsiteY0" fmla="*/ 478216 h 6923054"/>
              <a:gd name="connsiteX1" fmla="*/ 3092303 w 3259989"/>
              <a:gd name="connsiteY1" fmla="*/ 464763 h 6923054"/>
              <a:gd name="connsiteX2" fmla="*/ 3123076 w 3259989"/>
              <a:gd name="connsiteY2" fmla="*/ 3163375 h 6923054"/>
              <a:gd name="connsiteX3" fmla="*/ 864063 w 3259989"/>
              <a:gd name="connsiteY3" fmla="*/ 6886856 h 6923054"/>
              <a:gd name="connsiteX4" fmla="*/ 113012 w 3259989"/>
              <a:gd name="connsiteY4" fmla="*/ 478216 h 6923054"/>
              <a:gd name="connsiteX0" fmla="*/ 113012 w 3259989"/>
              <a:gd name="connsiteY0" fmla="*/ 478216 h 6923054"/>
              <a:gd name="connsiteX1" fmla="*/ 3092303 w 3259989"/>
              <a:gd name="connsiteY1" fmla="*/ 464763 h 6923054"/>
              <a:gd name="connsiteX2" fmla="*/ 3123076 w 3259989"/>
              <a:gd name="connsiteY2" fmla="*/ 3163375 h 6923054"/>
              <a:gd name="connsiteX3" fmla="*/ 864063 w 3259989"/>
              <a:gd name="connsiteY3" fmla="*/ 6886856 h 6923054"/>
              <a:gd name="connsiteX4" fmla="*/ 113012 w 3259989"/>
              <a:gd name="connsiteY4" fmla="*/ 478216 h 6923054"/>
              <a:gd name="connsiteX0" fmla="*/ 154380 w 3348145"/>
              <a:gd name="connsiteY0" fmla="*/ 383441 h 5576068"/>
              <a:gd name="connsiteX1" fmla="*/ 3133671 w 3348145"/>
              <a:gd name="connsiteY1" fmla="*/ 369988 h 5576068"/>
              <a:gd name="connsiteX2" fmla="*/ 3164444 w 3348145"/>
              <a:gd name="connsiteY2" fmla="*/ 3068600 h 5576068"/>
              <a:gd name="connsiteX3" fmla="*/ 711756 w 3348145"/>
              <a:gd name="connsiteY3" fmla="*/ 5512556 h 5576068"/>
              <a:gd name="connsiteX4" fmla="*/ 154380 w 3348145"/>
              <a:gd name="connsiteY4" fmla="*/ 383441 h 5576068"/>
              <a:gd name="connsiteX0" fmla="*/ 154380 w 3348145"/>
              <a:gd name="connsiteY0" fmla="*/ 383441 h 5512556"/>
              <a:gd name="connsiteX1" fmla="*/ 3133671 w 3348145"/>
              <a:gd name="connsiteY1" fmla="*/ 369988 h 5512556"/>
              <a:gd name="connsiteX2" fmla="*/ 3164444 w 3348145"/>
              <a:gd name="connsiteY2" fmla="*/ 3068600 h 5512556"/>
              <a:gd name="connsiteX3" fmla="*/ 711756 w 3348145"/>
              <a:gd name="connsiteY3" fmla="*/ 5512556 h 5512556"/>
              <a:gd name="connsiteX4" fmla="*/ 154380 w 3348145"/>
              <a:gd name="connsiteY4" fmla="*/ 383441 h 5512556"/>
              <a:gd name="connsiteX0" fmla="*/ 154380 w 3348145"/>
              <a:gd name="connsiteY0" fmla="*/ 383441 h 5512556"/>
              <a:gd name="connsiteX1" fmla="*/ 3133671 w 3348145"/>
              <a:gd name="connsiteY1" fmla="*/ 369988 h 5512556"/>
              <a:gd name="connsiteX2" fmla="*/ 3164444 w 3348145"/>
              <a:gd name="connsiteY2" fmla="*/ 3068600 h 5512556"/>
              <a:gd name="connsiteX3" fmla="*/ 711756 w 3348145"/>
              <a:gd name="connsiteY3" fmla="*/ 5512556 h 5512556"/>
              <a:gd name="connsiteX4" fmla="*/ 154380 w 3348145"/>
              <a:gd name="connsiteY4" fmla="*/ 383441 h 5512556"/>
              <a:gd name="connsiteX0" fmla="*/ 155172 w 3349172"/>
              <a:gd name="connsiteY0" fmla="*/ 384380 h 5526195"/>
              <a:gd name="connsiteX1" fmla="*/ 3134463 w 3349172"/>
              <a:gd name="connsiteY1" fmla="*/ 370927 h 5526195"/>
              <a:gd name="connsiteX2" fmla="*/ 3165236 w 3349172"/>
              <a:gd name="connsiteY2" fmla="*/ 3069539 h 5526195"/>
              <a:gd name="connsiteX3" fmla="*/ 709373 w 3349172"/>
              <a:gd name="connsiteY3" fmla="*/ 5526195 h 5526195"/>
              <a:gd name="connsiteX4" fmla="*/ 155172 w 3349172"/>
              <a:gd name="connsiteY4" fmla="*/ 384380 h 5526195"/>
              <a:gd name="connsiteX0" fmla="*/ 1328379 w 4522379"/>
              <a:gd name="connsiteY0" fmla="*/ 384533 h 5955636"/>
              <a:gd name="connsiteX1" fmla="*/ 4307670 w 4522379"/>
              <a:gd name="connsiteY1" fmla="*/ 371080 h 5955636"/>
              <a:gd name="connsiteX2" fmla="*/ 4338443 w 4522379"/>
              <a:gd name="connsiteY2" fmla="*/ 3069692 h 5955636"/>
              <a:gd name="connsiteX3" fmla="*/ 1882580 w 4522379"/>
              <a:gd name="connsiteY3" fmla="*/ 5526348 h 5955636"/>
              <a:gd name="connsiteX4" fmla="*/ 8278 w 4522379"/>
              <a:gd name="connsiteY4" fmla="*/ 5528414 h 5955636"/>
              <a:gd name="connsiteX5" fmla="*/ 1328379 w 4522379"/>
              <a:gd name="connsiteY5" fmla="*/ 384533 h 5955636"/>
              <a:gd name="connsiteX0" fmla="*/ 1328379 w 4522379"/>
              <a:gd name="connsiteY0" fmla="*/ 384533 h 5955636"/>
              <a:gd name="connsiteX1" fmla="*/ 4307670 w 4522379"/>
              <a:gd name="connsiteY1" fmla="*/ 371080 h 5955636"/>
              <a:gd name="connsiteX2" fmla="*/ 4338443 w 4522379"/>
              <a:gd name="connsiteY2" fmla="*/ 3069692 h 5955636"/>
              <a:gd name="connsiteX3" fmla="*/ 1882580 w 4522379"/>
              <a:gd name="connsiteY3" fmla="*/ 5526348 h 5955636"/>
              <a:gd name="connsiteX4" fmla="*/ 8278 w 4522379"/>
              <a:gd name="connsiteY4" fmla="*/ 5528414 h 5955636"/>
              <a:gd name="connsiteX5" fmla="*/ 1328379 w 4522379"/>
              <a:gd name="connsiteY5" fmla="*/ 384533 h 5955636"/>
              <a:gd name="connsiteX0" fmla="*/ 1328379 w 4522379"/>
              <a:gd name="connsiteY0" fmla="*/ 384533 h 5612522"/>
              <a:gd name="connsiteX1" fmla="*/ 4307670 w 4522379"/>
              <a:gd name="connsiteY1" fmla="*/ 371080 h 5612522"/>
              <a:gd name="connsiteX2" fmla="*/ 4338443 w 4522379"/>
              <a:gd name="connsiteY2" fmla="*/ 3069692 h 5612522"/>
              <a:gd name="connsiteX3" fmla="*/ 1882580 w 4522379"/>
              <a:gd name="connsiteY3" fmla="*/ 5526348 h 5612522"/>
              <a:gd name="connsiteX4" fmla="*/ 8278 w 4522379"/>
              <a:gd name="connsiteY4" fmla="*/ 5528414 h 5612522"/>
              <a:gd name="connsiteX5" fmla="*/ 1328379 w 4522379"/>
              <a:gd name="connsiteY5" fmla="*/ 384533 h 5612522"/>
              <a:gd name="connsiteX0" fmla="*/ 1328379 w 4522379"/>
              <a:gd name="connsiteY0" fmla="*/ 384533 h 5528414"/>
              <a:gd name="connsiteX1" fmla="*/ 4307670 w 4522379"/>
              <a:gd name="connsiteY1" fmla="*/ 371080 h 5528414"/>
              <a:gd name="connsiteX2" fmla="*/ 4338443 w 4522379"/>
              <a:gd name="connsiteY2" fmla="*/ 3069692 h 5528414"/>
              <a:gd name="connsiteX3" fmla="*/ 1882580 w 4522379"/>
              <a:gd name="connsiteY3" fmla="*/ 5526348 h 5528414"/>
              <a:gd name="connsiteX4" fmla="*/ 8278 w 4522379"/>
              <a:gd name="connsiteY4" fmla="*/ 5528414 h 5528414"/>
              <a:gd name="connsiteX5" fmla="*/ 1328379 w 4522379"/>
              <a:gd name="connsiteY5" fmla="*/ 384533 h 5528414"/>
              <a:gd name="connsiteX0" fmla="*/ 1488626 w 4682626"/>
              <a:gd name="connsiteY0" fmla="*/ 102364 h 5246245"/>
              <a:gd name="connsiteX1" fmla="*/ 4467917 w 4682626"/>
              <a:gd name="connsiteY1" fmla="*/ 88911 h 5246245"/>
              <a:gd name="connsiteX2" fmla="*/ 4498690 w 4682626"/>
              <a:gd name="connsiteY2" fmla="*/ 2787523 h 5246245"/>
              <a:gd name="connsiteX3" fmla="*/ 2042827 w 4682626"/>
              <a:gd name="connsiteY3" fmla="*/ 5244179 h 5246245"/>
              <a:gd name="connsiteX4" fmla="*/ 168525 w 4682626"/>
              <a:gd name="connsiteY4" fmla="*/ 5246245 h 5246245"/>
              <a:gd name="connsiteX5" fmla="*/ 162176 w 4682626"/>
              <a:gd name="connsiteY5" fmla="*/ 1436245 h 5246245"/>
              <a:gd name="connsiteX6" fmla="*/ 1488626 w 4682626"/>
              <a:gd name="connsiteY6" fmla="*/ 102364 h 5246245"/>
              <a:gd name="connsiteX0" fmla="*/ 1419203 w 4613203"/>
              <a:gd name="connsiteY0" fmla="*/ 102364 h 5246245"/>
              <a:gd name="connsiteX1" fmla="*/ 4398494 w 4613203"/>
              <a:gd name="connsiteY1" fmla="*/ 88911 h 5246245"/>
              <a:gd name="connsiteX2" fmla="*/ 4429267 w 4613203"/>
              <a:gd name="connsiteY2" fmla="*/ 2787523 h 5246245"/>
              <a:gd name="connsiteX3" fmla="*/ 1973404 w 4613203"/>
              <a:gd name="connsiteY3" fmla="*/ 5244179 h 5246245"/>
              <a:gd name="connsiteX4" fmla="*/ 99102 w 4613203"/>
              <a:gd name="connsiteY4" fmla="*/ 5246245 h 5246245"/>
              <a:gd name="connsiteX5" fmla="*/ 92753 w 4613203"/>
              <a:gd name="connsiteY5" fmla="*/ 1436245 h 5246245"/>
              <a:gd name="connsiteX6" fmla="*/ 1419203 w 4613203"/>
              <a:gd name="connsiteY6" fmla="*/ 102364 h 5246245"/>
              <a:gd name="connsiteX0" fmla="*/ 1419203 w 4613203"/>
              <a:gd name="connsiteY0" fmla="*/ 102364 h 5246245"/>
              <a:gd name="connsiteX1" fmla="*/ 4398494 w 4613203"/>
              <a:gd name="connsiteY1" fmla="*/ 88911 h 5246245"/>
              <a:gd name="connsiteX2" fmla="*/ 4429267 w 4613203"/>
              <a:gd name="connsiteY2" fmla="*/ 2787523 h 5246245"/>
              <a:gd name="connsiteX3" fmla="*/ 1973404 w 4613203"/>
              <a:gd name="connsiteY3" fmla="*/ 5244179 h 5246245"/>
              <a:gd name="connsiteX4" fmla="*/ 99102 w 4613203"/>
              <a:gd name="connsiteY4" fmla="*/ 5246245 h 5246245"/>
              <a:gd name="connsiteX5" fmla="*/ 92753 w 4613203"/>
              <a:gd name="connsiteY5" fmla="*/ 1436245 h 5246245"/>
              <a:gd name="connsiteX6" fmla="*/ 1419203 w 4613203"/>
              <a:gd name="connsiteY6" fmla="*/ 102364 h 5246245"/>
              <a:gd name="connsiteX0" fmla="*/ 1419203 w 4613203"/>
              <a:gd name="connsiteY0" fmla="*/ 102364 h 5246245"/>
              <a:gd name="connsiteX1" fmla="*/ 4398494 w 4613203"/>
              <a:gd name="connsiteY1" fmla="*/ 88911 h 5246245"/>
              <a:gd name="connsiteX2" fmla="*/ 4429267 w 4613203"/>
              <a:gd name="connsiteY2" fmla="*/ 2787523 h 5246245"/>
              <a:gd name="connsiteX3" fmla="*/ 1973404 w 4613203"/>
              <a:gd name="connsiteY3" fmla="*/ 5244179 h 5246245"/>
              <a:gd name="connsiteX4" fmla="*/ 99102 w 4613203"/>
              <a:gd name="connsiteY4" fmla="*/ 5246245 h 5246245"/>
              <a:gd name="connsiteX5" fmla="*/ 92753 w 4613203"/>
              <a:gd name="connsiteY5" fmla="*/ 1436245 h 5246245"/>
              <a:gd name="connsiteX6" fmla="*/ 1419203 w 4613203"/>
              <a:gd name="connsiteY6" fmla="*/ 102364 h 5246245"/>
              <a:gd name="connsiteX0" fmla="*/ 1419203 w 4613203"/>
              <a:gd name="connsiteY0" fmla="*/ 102364 h 5246245"/>
              <a:gd name="connsiteX1" fmla="*/ 4398494 w 4613203"/>
              <a:gd name="connsiteY1" fmla="*/ 88911 h 5246245"/>
              <a:gd name="connsiteX2" fmla="*/ 4429267 w 4613203"/>
              <a:gd name="connsiteY2" fmla="*/ 2787523 h 5246245"/>
              <a:gd name="connsiteX3" fmla="*/ 1973404 w 4613203"/>
              <a:gd name="connsiteY3" fmla="*/ 5244179 h 5246245"/>
              <a:gd name="connsiteX4" fmla="*/ 99102 w 4613203"/>
              <a:gd name="connsiteY4" fmla="*/ 5246245 h 5246245"/>
              <a:gd name="connsiteX5" fmla="*/ 92753 w 4613203"/>
              <a:gd name="connsiteY5" fmla="*/ 1436245 h 5246245"/>
              <a:gd name="connsiteX6" fmla="*/ 1419203 w 4613203"/>
              <a:gd name="connsiteY6" fmla="*/ 102364 h 5246245"/>
              <a:gd name="connsiteX0" fmla="*/ 1420655 w 4614655"/>
              <a:gd name="connsiteY0" fmla="*/ 102364 h 5246245"/>
              <a:gd name="connsiteX1" fmla="*/ 4399946 w 4614655"/>
              <a:gd name="connsiteY1" fmla="*/ 88911 h 5246245"/>
              <a:gd name="connsiteX2" fmla="*/ 4430719 w 4614655"/>
              <a:gd name="connsiteY2" fmla="*/ 2787523 h 5246245"/>
              <a:gd name="connsiteX3" fmla="*/ 1974856 w 4614655"/>
              <a:gd name="connsiteY3" fmla="*/ 5244179 h 5246245"/>
              <a:gd name="connsiteX4" fmla="*/ 100554 w 4614655"/>
              <a:gd name="connsiteY4" fmla="*/ 5246245 h 5246245"/>
              <a:gd name="connsiteX5" fmla="*/ 94205 w 4614655"/>
              <a:gd name="connsiteY5" fmla="*/ 1436245 h 5246245"/>
              <a:gd name="connsiteX6" fmla="*/ 1420655 w 4614655"/>
              <a:gd name="connsiteY6" fmla="*/ 102364 h 5246245"/>
              <a:gd name="connsiteX0" fmla="*/ 1327316 w 4521316"/>
              <a:gd name="connsiteY0" fmla="*/ 102364 h 5246245"/>
              <a:gd name="connsiteX1" fmla="*/ 4306607 w 4521316"/>
              <a:gd name="connsiteY1" fmla="*/ 88911 h 5246245"/>
              <a:gd name="connsiteX2" fmla="*/ 4337380 w 4521316"/>
              <a:gd name="connsiteY2" fmla="*/ 2787523 h 5246245"/>
              <a:gd name="connsiteX3" fmla="*/ 1881517 w 4521316"/>
              <a:gd name="connsiteY3" fmla="*/ 5244179 h 5246245"/>
              <a:gd name="connsiteX4" fmla="*/ 7215 w 4521316"/>
              <a:gd name="connsiteY4" fmla="*/ 5246245 h 5246245"/>
              <a:gd name="connsiteX5" fmla="*/ 866 w 4521316"/>
              <a:gd name="connsiteY5" fmla="*/ 1436245 h 5246245"/>
              <a:gd name="connsiteX6" fmla="*/ 1327316 w 4521316"/>
              <a:gd name="connsiteY6" fmla="*/ 102364 h 5246245"/>
              <a:gd name="connsiteX0" fmla="*/ 1327316 w 4521316"/>
              <a:gd name="connsiteY0" fmla="*/ 102364 h 5246245"/>
              <a:gd name="connsiteX1" fmla="*/ 4306607 w 4521316"/>
              <a:gd name="connsiteY1" fmla="*/ 88911 h 5246245"/>
              <a:gd name="connsiteX2" fmla="*/ 4337380 w 4521316"/>
              <a:gd name="connsiteY2" fmla="*/ 2787523 h 5246245"/>
              <a:gd name="connsiteX3" fmla="*/ 1881517 w 4521316"/>
              <a:gd name="connsiteY3" fmla="*/ 5244179 h 5246245"/>
              <a:gd name="connsiteX4" fmla="*/ 7215 w 4521316"/>
              <a:gd name="connsiteY4" fmla="*/ 5246245 h 5246245"/>
              <a:gd name="connsiteX5" fmla="*/ 866 w 4521316"/>
              <a:gd name="connsiteY5" fmla="*/ 1436245 h 5246245"/>
              <a:gd name="connsiteX6" fmla="*/ 1327316 w 4521316"/>
              <a:gd name="connsiteY6" fmla="*/ 102364 h 5246245"/>
              <a:gd name="connsiteX0" fmla="*/ 1327316 w 4521316"/>
              <a:gd name="connsiteY0" fmla="*/ 102364 h 5246245"/>
              <a:gd name="connsiteX1" fmla="*/ 4306607 w 4521316"/>
              <a:gd name="connsiteY1" fmla="*/ 88911 h 5246245"/>
              <a:gd name="connsiteX2" fmla="*/ 4337380 w 4521316"/>
              <a:gd name="connsiteY2" fmla="*/ 2787523 h 5246245"/>
              <a:gd name="connsiteX3" fmla="*/ 1881517 w 4521316"/>
              <a:gd name="connsiteY3" fmla="*/ 5244179 h 5246245"/>
              <a:gd name="connsiteX4" fmla="*/ 7215 w 4521316"/>
              <a:gd name="connsiteY4" fmla="*/ 5246245 h 5246245"/>
              <a:gd name="connsiteX5" fmla="*/ 866 w 4521316"/>
              <a:gd name="connsiteY5" fmla="*/ 1436245 h 5246245"/>
              <a:gd name="connsiteX6" fmla="*/ 1327316 w 4521316"/>
              <a:gd name="connsiteY6" fmla="*/ 102364 h 5246245"/>
              <a:gd name="connsiteX0" fmla="*/ 1327316 w 4521316"/>
              <a:gd name="connsiteY0" fmla="*/ 102364 h 5246245"/>
              <a:gd name="connsiteX1" fmla="*/ 4306607 w 4521316"/>
              <a:gd name="connsiteY1" fmla="*/ 88911 h 5246245"/>
              <a:gd name="connsiteX2" fmla="*/ 4337380 w 4521316"/>
              <a:gd name="connsiteY2" fmla="*/ 2787523 h 5246245"/>
              <a:gd name="connsiteX3" fmla="*/ 1881517 w 4521316"/>
              <a:gd name="connsiteY3" fmla="*/ 5244179 h 5246245"/>
              <a:gd name="connsiteX4" fmla="*/ 7215 w 4521316"/>
              <a:gd name="connsiteY4" fmla="*/ 5246245 h 5246245"/>
              <a:gd name="connsiteX5" fmla="*/ 866 w 4521316"/>
              <a:gd name="connsiteY5" fmla="*/ 1436245 h 5246245"/>
              <a:gd name="connsiteX6" fmla="*/ 1327316 w 4521316"/>
              <a:gd name="connsiteY6" fmla="*/ 102364 h 5246245"/>
              <a:gd name="connsiteX0" fmla="*/ 1327316 w 4521316"/>
              <a:gd name="connsiteY0" fmla="*/ 102364 h 5246245"/>
              <a:gd name="connsiteX1" fmla="*/ 4306607 w 4521316"/>
              <a:gd name="connsiteY1" fmla="*/ 88911 h 5246245"/>
              <a:gd name="connsiteX2" fmla="*/ 4337380 w 4521316"/>
              <a:gd name="connsiteY2" fmla="*/ 2787523 h 5246245"/>
              <a:gd name="connsiteX3" fmla="*/ 1881517 w 4521316"/>
              <a:gd name="connsiteY3" fmla="*/ 5244179 h 5246245"/>
              <a:gd name="connsiteX4" fmla="*/ 7215 w 4521316"/>
              <a:gd name="connsiteY4" fmla="*/ 5246245 h 5246245"/>
              <a:gd name="connsiteX5" fmla="*/ 866 w 4521316"/>
              <a:gd name="connsiteY5" fmla="*/ 1436245 h 5246245"/>
              <a:gd name="connsiteX6" fmla="*/ 1327316 w 4521316"/>
              <a:gd name="connsiteY6" fmla="*/ 102364 h 5246245"/>
              <a:gd name="connsiteX0" fmla="*/ 1327316 w 4521316"/>
              <a:gd name="connsiteY0" fmla="*/ 102364 h 5246245"/>
              <a:gd name="connsiteX1" fmla="*/ 4306607 w 4521316"/>
              <a:gd name="connsiteY1" fmla="*/ 88911 h 5246245"/>
              <a:gd name="connsiteX2" fmla="*/ 4337380 w 4521316"/>
              <a:gd name="connsiteY2" fmla="*/ 2793873 h 5246245"/>
              <a:gd name="connsiteX3" fmla="*/ 1881517 w 4521316"/>
              <a:gd name="connsiteY3" fmla="*/ 5244179 h 5246245"/>
              <a:gd name="connsiteX4" fmla="*/ 7215 w 4521316"/>
              <a:gd name="connsiteY4" fmla="*/ 5246245 h 5246245"/>
              <a:gd name="connsiteX5" fmla="*/ 866 w 4521316"/>
              <a:gd name="connsiteY5" fmla="*/ 1436245 h 5246245"/>
              <a:gd name="connsiteX6" fmla="*/ 1327316 w 4521316"/>
              <a:gd name="connsiteY6" fmla="*/ 102364 h 5246245"/>
              <a:gd name="connsiteX0" fmla="*/ 1327316 w 4345249"/>
              <a:gd name="connsiteY0" fmla="*/ 102364 h 5246245"/>
              <a:gd name="connsiteX1" fmla="*/ 4306607 w 4345249"/>
              <a:gd name="connsiteY1" fmla="*/ 88911 h 5246245"/>
              <a:gd name="connsiteX2" fmla="*/ 4337380 w 4345249"/>
              <a:gd name="connsiteY2" fmla="*/ 2793873 h 5246245"/>
              <a:gd name="connsiteX3" fmla="*/ 1881517 w 4345249"/>
              <a:gd name="connsiteY3" fmla="*/ 5244179 h 5246245"/>
              <a:gd name="connsiteX4" fmla="*/ 7215 w 4345249"/>
              <a:gd name="connsiteY4" fmla="*/ 5246245 h 5246245"/>
              <a:gd name="connsiteX5" fmla="*/ 866 w 4345249"/>
              <a:gd name="connsiteY5" fmla="*/ 1436245 h 5246245"/>
              <a:gd name="connsiteX6" fmla="*/ 1327316 w 4345249"/>
              <a:gd name="connsiteY6" fmla="*/ 102364 h 5246245"/>
              <a:gd name="connsiteX0" fmla="*/ 1327316 w 4365544"/>
              <a:gd name="connsiteY0" fmla="*/ 99006 h 5242887"/>
              <a:gd name="connsiteX1" fmla="*/ 4340474 w 4365544"/>
              <a:gd name="connsiteY1" fmla="*/ 98253 h 5242887"/>
              <a:gd name="connsiteX2" fmla="*/ 4337380 w 4365544"/>
              <a:gd name="connsiteY2" fmla="*/ 2790515 h 5242887"/>
              <a:gd name="connsiteX3" fmla="*/ 1881517 w 4365544"/>
              <a:gd name="connsiteY3" fmla="*/ 5240821 h 5242887"/>
              <a:gd name="connsiteX4" fmla="*/ 7215 w 4365544"/>
              <a:gd name="connsiteY4" fmla="*/ 5242887 h 5242887"/>
              <a:gd name="connsiteX5" fmla="*/ 866 w 4365544"/>
              <a:gd name="connsiteY5" fmla="*/ 1432887 h 5242887"/>
              <a:gd name="connsiteX6" fmla="*/ 1327316 w 4365544"/>
              <a:gd name="connsiteY6" fmla="*/ 99006 h 5242887"/>
              <a:gd name="connsiteX0" fmla="*/ 1327316 w 4344881"/>
              <a:gd name="connsiteY0" fmla="*/ 99006 h 5242887"/>
              <a:gd name="connsiteX1" fmla="*/ 4340474 w 4344881"/>
              <a:gd name="connsiteY1" fmla="*/ 98253 h 5242887"/>
              <a:gd name="connsiteX2" fmla="*/ 4337380 w 4344881"/>
              <a:gd name="connsiteY2" fmla="*/ 2790515 h 5242887"/>
              <a:gd name="connsiteX3" fmla="*/ 1881517 w 4344881"/>
              <a:gd name="connsiteY3" fmla="*/ 5240821 h 5242887"/>
              <a:gd name="connsiteX4" fmla="*/ 7215 w 4344881"/>
              <a:gd name="connsiteY4" fmla="*/ 5242887 h 5242887"/>
              <a:gd name="connsiteX5" fmla="*/ 866 w 4344881"/>
              <a:gd name="connsiteY5" fmla="*/ 1432887 h 5242887"/>
              <a:gd name="connsiteX6" fmla="*/ 1327316 w 4344881"/>
              <a:gd name="connsiteY6" fmla="*/ 99006 h 5242887"/>
              <a:gd name="connsiteX0" fmla="*/ 1327316 w 4344881"/>
              <a:gd name="connsiteY0" fmla="*/ 99006 h 5242887"/>
              <a:gd name="connsiteX1" fmla="*/ 4340474 w 4344881"/>
              <a:gd name="connsiteY1" fmla="*/ 98253 h 5242887"/>
              <a:gd name="connsiteX2" fmla="*/ 4337380 w 4344881"/>
              <a:gd name="connsiteY2" fmla="*/ 2790515 h 5242887"/>
              <a:gd name="connsiteX3" fmla="*/ 1881517 w 4344881"/>
              <a:gd name="connsiteY3" fmla="*/ 5240821 h 5242887"/>
              <a:gd name="connsiteX4" fmla="*/ 7215 w 4344881"/>
              <a:gd name="connsiteY4" fmla="*/ 5242887 h 5242887"/>
              <a:gd name="connsiteX5" fmla="*/ 866 w 4344881"/>
              <a:gd name="connsiteY5" fmla="*/ 1432887 h 5242887"/>
              <a:gd name="connsiteX6" fmla="*/ 1327316 w 4344881"/>
              <a:gd name="connsiteY6" fmla="*/ 99006 h 5242887"/>
              <a:gd name="connsiteX0" fmla="*/ 1327316 w 4344881"/>
              <a:gd name="connsiteY0" fmla="*/ 753 h 5144634"/>
              <a:gd name="connsiteX1" fmla="*/ 4340474 w 4344881"/>
              <a:gd name="connsiteY1" fmla="*/ 0 h 5144634"/>
              <a:gd name="connsiteX2" fmla="*/ 4337380 w 4344881"/>
              <a:gd name="connsiteY2" fmla="*/ 2692262 h 5144634"/>
              <a:gd name="connsiteX3" fmla="*/ 1881517 w 4344881"/>
              <a:gd name="connsiteY3" fmla="*/ 5142568 h 5144634"/>
              <a:gd name="connsiteX4" fmla="*/ 7215 w 4344881"/>
              <a:gd name="connsiteY4" fmla="*/ 5144634 h 5144634"/>
              <a:gd name="connsiteX5" fmla="*/ 866 w 4344881"/>
              <a:gd name="connsiteY5" fmla="*/ 1334634 h 5144634"/>
              <a:gd name="connsiteX6" fmla="*/ 1327316 w 4344881"/>
              <a:gd name="connsiteY6" fmla="*/ 753 h 5144634"/>
              <a:gd name="connsiteX0" fmla="*/ 1327316 w 4344881"/>
              <a:gd name="connsiteY0" fmla="*/ 753 h 5144634"/>
              <a:gd name="connsiteX1" fmla="*/ 4340474 w 4344881"/>
              <a:gd name="connsiteY1" fmla="*/ 0 h 5144634"/>
              <a:gd name="connsiteX2" fmla="*/ 4337380 w 4344881"/>
              <a:gd name="connsiteY2" fmla="*/ 2692262 h 5144634"/>
              <a:gd name="connsiteX3" fmla="*/ 1881517 w 4344881"/>
              <a:gd name="connsiteY3" fmla="*/ 5142568 h 5144634"/>
              <a:gd name="connsiteX4" fmla="*/ 7215 w 4344881"/>
              <a:gd name="connsiteY4" fmla="*/ 5144634 h 5144634"/>
              <a:gd name="connsiteX5" fmla="*/ 866 w 4344881"/>
              <a:gd name="connsiteY5" fmla="*/ 1334634 h 5144634"/>
              <a:gd name="connsiteX6" fmla="*/ 1327316 w 4344881"/>
              <a:gd name="connsiteY6" fmla="*/ 753 h 5144634"/>
              <a:gd name="connsiteX0" fmla="*/ 1327316 w 4344881"/>
              <a:gd name="connsiteY0" fmla="*/ 753 h 5144634"/>
              <a:gd name="connsiteX1" fmla="*/ 4340474 w 4344881"/>
              <a:gd name="connsiteY1" fmla="*/ 0 h 5144634"/>
              <a:gd name="connsiteX2" fmla="*/ 4337380 w 4344881"/>
              <a:gd name="connsiteY2" fmla="*/ 2692262 h 5144634"/>
              <a:gd name="connsiteX3" fmla="*/ 1881517 w 4344881"/>
              <a:gd name="connsiteY3" fmla="*/ 5142568 h 5144634"/>
              <a:gd name="connsiteX4" fmla="*/ 7215 w 4344881"/>
              <a:gd name="connsiteY4" fmla="*/ 5144634 h 5144634"/>
              <a:gd name="connsiteX5" fmla="*/ 866 w 4344881"/>
              <a:gd name="connsiteY5" fmla="*/ 1334634 h 5144634"/>
              <a:gd name="connsiteX6" fmla="*/ 1327316 w 4344881"/>
              <a:gd name="connsiteY6" fmla="*/ 753 h 5144634"/>
              <a:gd name="connsiteX0" fmla="*/ 1327316 w 4344881"/>
              <a:gd name="connsiteY0" fmla="*/ 753 h 5153100"/>
              <a:gd name="connsiteX1" fmla="*/ 4340474 w 4344881"/>
              <a:gd name="connsiteY1" fmla="*/ 0 h 5153100"/>
              <a:gd name="connsiteX2" fmla="*/ 4337380 w 4344881"/>
              <a:gd name="connsiteY2" fmla="*/ 2692262 h 5153100"/>
              <a:gd name="connsiteX3" fmla="*/ 1881517 w 4344881"/>
              <a:gd name="connsiteY3" fmla="*/ 5142568 h 5153100"/>
              <a:gd name="connsiteX4" fmla="*/ 7215 w 4344881"/>
              <a:gd name="connsiteY4" fmla="*/ 5153100 h 5153100"/>
              <a:gd name="connsiteX5" fmla="*/ 866 w 4344881"/>
              <a:gd name="connsiteY5" fmla="*/ 1334634 h 5153100"/>
              <a:gd name="connsiteX6" fmla="*/ 1327316 w 4344881"/>
              <a:gd name="connsiteY6" fmla="*/ 753 h 5153100"/>
              <a:gd name="connsiteX0" fmla="*/ 1327316 w 4344881"/>
              <a:gd name="connsiteY0" fmla="*/ 753 h 5153100"/>
              <a:gd name="connsiteX1" fmla="*/ 4340474 w 4344881"/>
              <a:gd name="connsiteY1" fmla="*/ 0 h 5153100"/>
              <a:gd name="connsiteX2" fmla="*/ 4337380 w 4344881"/>
              <a:gd name="connsiteY2" fmla="*/ 2692262 h 5153100"/>
              <a:gd name="connsiteX3" fmla="*/ 1877284 w 4344881"/>
              <a:gd name="connsiteY3" fmla="*/ 5151035 h 5153100"/>
              <a:gd name="connsiteX4" fmla="*/ 7215 w 4344881"/>
              <a:gd name="connsiteY4" fmla="*/ 5153100 h 5153100"/>
              <a:gd name="connsiteX5" fmla="*/ 866 w 4344881"/>
              <a:gd name="connsiteY5" fmla="*/ 1334634 h 5153100"/>
              <a:gd name="connsiteX6" fmla="*/ 1327316 w 4344881"/>
              <a:gd name="connsiteY6" fmla="*/ 753 h 5153100"/>
              <a:gd name="connsiteX0" fmla="*/ 1330264 w 4347829"/>
              <a:gd name="connsiteY0" fmla="*/ 753 h 5153100"/>
              <a:gd name="connsiteX1" fmla="*/ 4343422 w 4347829"/>
              <a:gd name="connsiteY1" fmla="*/ 0 h 5153100"/>
              <a:gd name="connsiteX2" fmla="*/ 4340328 w 4347829"/>
              <a:gd name="connsiteY2" fmla="*/ 2692262 h 5153100"/>
              <a:gd name="connsiteX3" fmla="*/ 1880232 w 4347829"/>
              <a:gd name="connsiteY3" fmla="*/ 5151035 h 5153100"/>
              <a:gd name="connsiteX4" fmla="*/ 10163 w 4347829"/>
              <a:gd name="connsiteY4" fmla="*/ 5153100 h 5153100"/>
              <a:gd name="connsiteX5" fmla="*/ 639 w 4347829"/>
              <a:gd name="connsiteY5" fmla="*/ 1334634 h 5153100"/>
              <a:gd name="connsiteX6" fmla="*/ 1330264 w 4347829"/>
              <a:gd name="connsiteY6" fmla="*/ 753 h 5153100"/>
              <a:gd name="connsiteX0" fmla="*/ 1333305 w 4350870"/>
              <a:gd name="connsiteY0" fmla="*/ 753 h 5153100"/>
              <a:gd name="connsiteX1" fmla="*/ 4346463 w 4350870"/>
              <a:gd name="connsiteY1" fmla="*/ 0 h 5153100"/>
              <a:gd name="connsiteX2" fmla="*/ 4343369 w 4350870"/>
              <a:gd name="connsiteY2" fmla="*/ 2692262 h 5153100"/>
              <a:gd name="connsiteX3" fmla="*/ 1883273 w 4350870"/>
              <a:gd name="connsiteY3" fmla="*/ 5151035 h 5153100"/>
              <a:gd name="connsiteX4" fmla="*/ 13204 w 4350870"/>
              <a:gd name="connsiteY4" fmla="*/ 5153100 h 5153100"/>
              <a:gd name="connsiteX5" fmla="*/ 505 w 4350870"/>
              <a:gd name="connsiteY5" fmla="*/ 1328284 h 5153100"/>
              <a:gd name="connsiteX6" fmla="*/ 1333305 w 4350870"/>
              <a:gd name="connsiteY6" fmla="*/ 753 h 5153100"/>
              <a:gd name="connsiteX0" fmla="*/ 1333439 w 4351004"/>
              <a:gd name="connsiteY0" fmla="*/ 753 h 5153100"/>
              <a:gd name="connsiteX1" fmla="*/ 4346597 w 4351004"/>
              <a:gd name="connsiteY1" fmla="*/ 0 h 5153100"/>
              <a:gd name="connsiteX2" fmla="*/ 4343503 w 4351004"/>
              <a:gd name="connsiteY2" fmla="*/ 2692262 h 5153100"/>
              <a:gd name="connsiteX3" fmla="*/ 1883407 w 4351004"/>
              <a:gd name="connsiteY3" fmla="*/ 5151035 h 5153100"/>
              <a:gd name="connsiteX4" fmla="*/ 10163 w 4351004"/>
              <a:gd name="connsiteY4" fmla="*/ 5153100 h 5153100"/>
              <a:gd name="connsiteX5" fmla="*/ 639 w 4351004"/>
              <a:gd name="connsiteY5" fmla="*/ 1328284 h 5153100"/>
              <a:gd name="connsiteX6" fmla="*/ 1333439 w 4351004"/>
              <a:gd name="connsiteY6" fmla="*/ 753 h 5153100"/>
              <a:gd name="connsiteX0" fmla="*/ 1335182 w 4352747"/>
              <a:gd name="connsiteY0" fmla="*/ 753 h 5153100"/>
              <a:gd name="connsiteX1" fmla="*/ 4348340 w 4352747"/>
              <a:gd name="connsiteY1" fmla="*/ 0 h 5153100"/>
              <a:gd name="connsiteX2" fmla="*/ 4345246 w 4352747"/>
              <a:gd name="connsiteY2" fmla="*/ 2692262 h 5153100"/>
              <a:gd name="connsiteX3" fmla="*/ 1885150 w 4352747"/>
              <a:gd name="connsiteY3" fmla="*/ 5151035 h 5153100"/>
              <a:gd name="connsiteX4" fmla="*/ 2381 w 4352747"/>
              <a:gd name="connsiteY4" fmla="*/ 5153100 h 5153100"/>
              <a:gd name="connsiteX5" fmla="*/ 2382 w 4352747"/>
              <a:gd name="connsiteY5" fmla="*/ 1328284 h 5153100"/>
              <a:gd name="connsiteX6" fmla="*/ 1335182 w 4352747"/>
              <a:gd name="connsiteY6" fmla="*/ 753 h 5153100"/>
              <a:gd name="connsiteX0" fmla="*/ 1335182 w 4352747"/>
              <a:gd name="connsiteY0" fmla="*/ 753 h 5172490"/>
              <a:gd name="connsiteX1" fmla="*/ 4348340 w 4352747"/>
              <a:gd name="connsiteY1" fmla="*/ 0 h 5172490"/>
              <a:gd name="connsiteX2" fmla="*/ 4345246 w 4352747"/>
              <a:gd name="connsiteY2" fmla="*/ 2692262 h 5172490"/>
              <a:gd name="connsiteX3" fmla="*/ 2381 w 4352747"/>
              <a:gd name="connsiteY3" fmla="*/ 5153100 h 5172490"/>
              <a:gd name="connsiteX4" fmla="*/ 2382 w 4352747"/>
              <a:gd name="connsiteY4" fmla="*/ 1328284 h 5172490"/>
              <a:gd name="connsiteX5" fmla="*/ 1335182 w 4352747"/>
              <a:gd name="connsiteY5" fmla="*/ 753 h 5172490"/>
              <a:gd name="connsiteX0" fmla="*/ 1335182 w 4352747"/>
              <a:gd name="connsiteY0" fmla="*/ 753 h 5172490"/>
              <a:gd name="connsiteX1" fmla="*/ 4348340 w 4352747"/>
              <a:gd name="connsiteY1" fmla="*/ 0 h 5172490"/>
              <a:gd name="connsiteX2" fmla="*/ 4345246 w 4352747"/>
              <a:gd name="connsiteY2" fmla="*/ 2692262 h 5172490"/>
              <a:gd name="connsiteX3" fmla="*/ 2381 w 4352747"/>
              <a:gd name="connsiteY3" fmla="*/ 5153100 h 5172490"/>
              <a:gd name="connsiteX4" fmla="*/ 2382 w 4352747"/>
              <a:gd name="connsiteY4" fmla="*/ 1328284 h 5172490"/>
              <a:gd name="connsiteX5" fmla="*/ 1335182 w 4352747"/>
              <a:gd name="connsiteY5" fmla="*/ 753 h 5172490"/>
              <a:gd name="connsiteX0" fmla="*/ 1335182 w 4352747"/>
              <a:gd name="connsiteY0" fmla="*/ 753 h 5153100"/>
              <a:gd name="connsiteX1" fmla="*/ 4348340 w 4352747"/>
              <a:gd name="connsiteY1" fmla="*/ 0 h 5153100"/>
              <a:gd name="connsiteX2" fmla="*/ 4345246 w 4352747"/>
              <a:gd name="connsiteY2" fmla="*/ 2692262 h 5153100"/>
              <a:gd name="connsiteX3" fmla="*/ 2381 w 4352747"/>
              <a:gd name="connsiteY3" fmla="*/ 5153100 h 5153100"/>
              <a:gd name="connsiteX4" fmla="*/ 2382 w 4352747"/>
              <a:gd name="connsiteY4" fmla="*/ 1328284 h 5153100"/>
              <a:gd name="connsiteX5" fmla="*/ 1335182 w 4352747"/>
              <a:gd name="connsiteY5" fmla="*/ 753 h 5153100"/>
              <a:gd name="connsiteX0" fmla="*/ 1335182 w 4358785"/>
              <a:gd name="connsiteY0" fmla="*/ 753 h 5506157"/>
              <a:gd name="connsiteX1" fmla="*/ 4348340 w 4358785"/>
              <a:gd name="connsiteY1" fmla="*/ 0 h 5506157"/>
              <a:gd name="connsiteX2" fmla="*/ 4356098 w 4358785"/>
              <a:gd name="connsiteY2" fmla="*/ 5114707 h 5506157"/>
              <a:gd name="connsiteX3" fmla="*/ 2381 w 4358785"/>
              <a:gd name="connsiteY3" fmla="*/ 5153100 h 5506157"/>
              <a:gd name="connsiteX4" fmla="*/ 2382 w 4358785"/>
              <a:gd name="connsiteY4" fmla="*/ 1328284 h 5506157"/>
              <a:gd name="connsiteX5" fmla="*/ 1335182 w 4358785"/>
              <a:gd name="connsiteY5" fmla="*/ 753 h 5506157"/>
              <a:gd name="connsiteX0" fmla="*/ 1335182 w 4358785"/>
              <a:gd name="connsiteY0" fmla="*/ 753 h 5153100"/>
              <a:gd name="connsiteX1" fmla="*/ 4348340 w 4358785"/>
              <a:gd name="connsiteY1" fmla="*/ 0 h 5153100"/>
              <a:gd name="connsiteX2" fmla="*/ 4356098 w 4358785"/>
              <a:gd name="connsiteY2" fmla="*/ 5114707 h 5153100"/>
              <a:gd name="connsiteX3" fmla="*/ 2381 w 4358785"/>
              <a:gd name="connsiteY3" fmla="*/ 5153100 h 5153100"/>
              <a:gd name="connsiteX4" fmla="*/ 2382 w 4358785"/>
              <a:gd name="connsiteY4" fmla="*/ 1328284 h 5153100"/>
              <a:gd name="connsiteX5" fmla="*/ 1335182 w 4358785"/>
              <a:gd name="connsiteY5" fmla="*/ 753 h 5153100"/>
              <a:gd name="connsiteX0" fmla="*/ 1335182 w 4356098"/>
              <a:gd name="connsiteY0" fmla="*/ 753 h 5153100"/>
              <a:gd name="connsiteX1" fmla="*/ 4348340 w 4356098"/>
              <a:gd name="connsiteY1" fmla="*/ 0 h 5153100"/>
              <a:gd name="connsiteX2" fmla="*/ 4356098 w 4356098"/>
              <a:gd name="connsiteY2" fmla="*/ 5114707 h 5153100"/>
              <a:gd name="connsiteX3" fmla="*/ 2381 w 4356098"/>
              <a:gd name="connsiteY3" fmla="*/ 5153100 h 5153100"/>
              <a:gd name="connsiteX4" fmla="*/ 2382 w 4356098"/>
              <a:gd name="connsiteY4" fmla="*/ 1328284 h 5153100"/>
              <a:gd name="connsiteX5" fmla="*/ 1335182 w 4356098"/>
              <a:gd name="connsiteY5" fmla="*/ 753 h 5153100"/>
              <a:gd name="connsiteX0" fmla="*/ 1335182 w 4351488"/>
              <a:gd name="connsiteY0" fmla="*/ 753 h 5159463"/>
              <a:gd name="connsiteX1" fmla="*/ 4348340 w 4351488"/>
              <a:gd name="connsiteY1" fmla="*/ 0 h 5159463"/>
              <a:gd name="connsiteX2" fmla="*/ 4348864 w 4351488"/>
              <a:gd name="connsiteY2" fmla="*/ 5159463 h 5159463"/>
              <a:gd name="connsiteX3" fmla="*/ 2381 w 4351488"/>
              <a:gd name="connsiteY3" fmla="*/ 5153100 h 5159463"/>
              <a:gd name="connsiteX4" fmla="*/ 2382 w 4351488"/>
              <a:gd name="connsiteY4" fmla="*/ 1328284 h 5159463"/>
              <a:gd name="connsiteX5" fmla="*/ 1335182 w 4351488"/>
              <a:gd name="connsiteY5" fmla="*/ 753 h 5159463"/>
              <a:gd name="connsiteX0" fmla="*/ 1334212 w 4350518"/>
              <a:gd name="connsiteY0" fmla="*/ 753 h 5159463"/>
              <a:gd name="connsiteX1" fmla="*/ 4347370 w 4350518"/>
              <a:gd name="connsiteY1" fmla="*/ 0 h 5159463"/>
              <a:gd name="connsiteX2" fmla="*/ 4347894 w 4350518"/>
              <a:gd name="connsiteY2" fmla="*/ 5159463 h 5159463"/>
              <a:gd name="connsiteX3" fmla="*/ 1411 w 4350518"/>
              <a:gd name="connsiteY3" fmla="*/ 5153100 h 5159463"/>
              <a:gd name="connsiteX4" fmla="*/ 1412 w 4350518"/>
              <a:gd name="connsiteY4" fmla="*/ 1328284 h 5159463"/>
              <a:gd name="connsiteX5" fmla="*/ 1334212 w 4350518"/>
              <a:gd name="connsiteY5" fmla="*/ 753 h 5159463"/>
              <a:gd name="connsiteX0" fmla="*/ 1413164 w 4429470"/>
              <a:gd name="connsiteY0" fmla="*/ 753 h 5159463"/>
              <a:gd name="connsiteX1" fmla="*/ 4426322 w 4429470"/>
              <a:gd name="connsiteY1" fmla="*/ 0 h 5159463"/>
              <a:gd name="connsiteX2" fmla="*/ 4426846 w 4429470"/>
              <a:gd name="connsiteY2" fmla="*/ 5159463 h 5159463"/>
              <a:gd name="connsiteX3" fmla="*/ 80363 w 4429470"/>
              <a:gd name="connsiteY3" fmla="*/ 5153100 h 5159463"/>
              <a:gd name="connsiteX4" fmla="*/ 80364 w 4429470"/>
              <a:gd name="connsiteY4" fmla="*/ 1328284 h 5159463"/>
              <a:gd name="connsiteX5" fmla="*/ 1413164 w 4429470"/>
              <a:gd name="connsiteY5" fmla="*/ 753 h 5159463"/>
              <a:gd name="connsiteX0" fmla="*/ 1395483 w 4411789"/>
              <a:gd name="connsiteY0" fmla="*/ 753 h 5159463"/>
              <a:gd name="connsiteX1" fmla="*/ 4408641 w 4411789"/>
              <a:gd name="connsiteY1" fmla="*/ 0 h 5159463"/>
              <a:gd name="connsiteX2" fmla="*/ 4409165 w 4411789"/>
              <a:gd name="connsiteY2" fmla="*/ 5159463 h 5159463"/>
              <a:gd name="connsiteX3" fmla="*/ 62682 w 4411789"/>
              <a:gd name="connsiteY3" fmla="*/ 5153100 h 5159463"/>
              <a:gd name="connsiteX4" fmla="*/ 62683 w 4411789"/>
              <a:gd name="connsiteY4" fmla="*/ 1328284 h 5159463"/>
              <a:gd name="connsiteX5" fmla="*/ 1395483 w 4411789"/>
              <a:gd name="connsiteY5" fmla="*/ 753 h 5159463"/>
              <a:gd name="connsiteX0" fmla="*/ 1394771 w 4411077"/>
              <a:gd name="connsiteY0" fmla="*/ 753 h 5159463"/>
              <a:gd name="connsiteX1" fmla="*/ 4407929 w 4411077"/>
              <a:gd name="connsiteY1" fmla="*/ 0 h 5159463"/>
              <a:gd name="connsiteX2" fmla="*/ 4408453 w 4411077"/>
              <a:gd name="connsiteY2" fmla="*/ 5159463 h 5159463"/>
              <a:gd name="connsiteX3" fmla="*/ 61970 w 4411077"/>
              <a:gd name="connsiteY3" fmla="*/ 5153100 h 5159463"/>
              <a:gd name="connsiteX4" fmla="*/ 61971 w 4411077"/>
              <a:gd name="connsiteY4" fmla="*/ 1328284 h 5159463"/>
              <a:gd name="connsiteX5" fmla="*/ 1394771 w 4411077"/>
              <a:gd name="connsiteY5" fmla="*/ 753 h 5159463"/>
              <a:gd name="connsiteX0" fmla="*/ 1332801 w 4349107"/>
              <a:gd name="connsiteY0" fmla="*/ 753 h 5159463"/>
              <a:gd name="connsiteX1" fmla="*/ 4345959 w 4349107"/>
              <a:gd name="connsiteY1" fmla="*/ 0 h 5159463"/>
              <a:gd name="connsiteX2" fmla="*/ 4346483 w 4349107"/>
              <a:gd name="connsiteY2" fmla="*/ 5159463 h 5159463"/>
              <a:gd name="connsiteX3" fmla="*/ 0 w 4349107"/>
              <a:gd name="connsiteY3" fmla="*/ 5153100 h 5159463"/>
              <a:gd name="connsiteX4" fmla="*/ 1 w 4349107"/>
              <a:gd name="connsiteY4" fmla="*/ 1328284 h 5159463"/>
              <a:gd name="connsiteX5" fmla="*/ 1332801 w 4349107"/>
              <a:gd name="connsiteY5" fmla="*/ 753 h 5159463"/>
              <a:gd name="connsiteX0" fmla="*/ 1564296 w 4349107"/>
              <a:gd name="connsiteY0" fmla="*/ 6348 h 5159463"/>
              <a:gd name="connsiteX1" fmla="*/ 4345959 w 4349107"/>
              <a:gd name="connsiteY1" fmla="*/ 0 h 5159463"/>
              <a:gd name="connsiteX2" fmla="*/ 4346483 w 4349107"/>
              <a:gd name="connsiteY2" fmla="*/ 5159463 h 5159463"/>
              <a:gd name="connsiteX3" fmla="*/ 0 w 4349107"/>
              <a:gd name="connsiteY3" fmla="*/ 5153100 h 5159463"/>
              <a:gd name="connsiteX4" fmla="*/ 1 w 4349107"/>
              <a:gd name="connsiteY4" fmla="*/ 1328284 h 5159463"/>
              <a:gd name="connsiteX5" fmla="*/ 1564296 w 4349107"/>
              <a:gd name="connsiteY5" fmla="*/ 6348 h 5159463"/>
              <a:gd name="connsiteX0" fmla="*/ 1567912 w 4352723"/>
              <a:gd name="connsiteY0" fmla="*/ 6348 h 5159463"/>
              <a:gd name="connsiteX1" fmla="*/ 4349575 w 4352723"/>
              <a:gd name="connsiteY1" fmla="*/ 0 h 5159463"/>
              <a:gd name="connsiteX2" fmla="*/ 4350099 w 4352723"/>
              <a:gd name="connsiteY2" fmla="*/ 5159463 h 5159463"/>
              <a:gd name="connsiteX3" fmla="*/ 3616 w 4352723"/>
              <a:gd name="connsiteY3" fmla="*/ 5153100 h 5159463"/>
              <a:gd name="connsiteX4" fmla="*/ 0 w 4352723"/>
              <a:gd name="connsiteY4" fmla="*/ 2402440 h 5159463"/>
              <a:gd name="connsiteX5" fmla="*/ 1567912 w 4352723"/>
              <a:gd name="connsiteY5" fmla="*/ 6348 h 5159463"/>
              <a:gd name="connsiteX0" fmla="*/ 1567912 w 4352723"/>
              <a:gd name="connsiteY0" fmla="*/ 6348 h 5159463"/>
              <a:gd name="connsiteX1" fmla="*/ 4349575 w 4352723"/>
              <a:gd name="connsiteY1" fmla="*/ 0 h 5159463"/>
              <a:gd name="connsiteX2" fmla="*/ 4350099 w 4352723"/>
              <a:gd name="connsiteY2" fmla="*/ 5159463 h 5159463"/>
              <a:gd name="connsiteX3" fmla="*/ 3616 w 4352723"/>
              <a:gd name="connsiteY3" fmla="*/ 5153100 h 5159463"/>
              <a:gd name="connsiteX4" fmla="*/ 0 w 4352723"/>
              <a:gd name="connsiteY4" fmla="*/ 2402440 h 5159463"/>
              <a:gd name="connsiteX5" fmla="*/ 1567912 w 4352723"/>
              <a:gd name="connsiteY5" fmla="*/ 6348 h 5159463"/>
              <a:gd name="connsiteX0" fmla="*/ 1567912 w 4352723"/>
              <a:gd name="connsiteY0" fmla="*/ 6348 h 5159463"/>
              <a:gd name="connsiteX1" fmla="*/ 4349575 w 4352723"/>
              <a:gd name="connsiteY1" fmla="*/ 0 h 5159463"/>
              <a:gd name="connsiteX2" fmla="*/ 4350099 w 4352723"/>
              <a:gd name="connsiteY2" fmla="*/ 5159463 h 5159463"/>
              <a:gd name="connsiteX3" fmla="*/ 3616 w 4352723"/>
              <a:gd name="connsiteY3" fmla="*/ 5153100 h 5159463"/>
              <a:gd name="connsiteX4" fmla="*/ 0 w 4352723"/>
              <a:gd name="connsiteY4" fmla="*/ 2402440 h 5159463"/>
              <a:gd name="connsiteX5" fmla="*/ 1567912 w 4352723"/>
              <a:gd name="connsiteY5" fmla="*/ 6348 h 5159463"/>
              <a:gd name="connsiteX0" fmla="*/ 1567912 w 4350099"/>
              <a:gd name="connsiteY0" fmla="*/ 6348 h 5159463"/>
              <a:gd name="connsiteX1" fmla="*/ 4349575 w 4350099"/>
              <a:gd name="connsiteY1" fmla="*/ 0 h 5159463"/>
              <a:gd name="connsiteX2" fmla="*/ 4350099 w 4350099"/>
              <a:gd name="connsiteY2" fmla="*/ 5159463 h 5159463"/>
              <a:gd name="connsiteX3" fmla="*/ 3616 w 4350099"/>
              <a:gd name="connsiteY3" fmla="*/ 5153100 h 5159463"/>
              <a:gd name="connsiteX4" fmla="*/ 0 w 4350099"/>
              <a:gd name="connsiteY4" fmla="*/ 2402440 h 5159463"/>
              <a:gd name="connsiteX5" fmla="*/ 1567912 w 4350099"/>
              <a:gd name="connsiteY5" fmla="*/ 6348 h 5159463"/>
              <a:gd name="connsiteX0" fmla="*/ 1567912 w 4353199"/>
              <a:gd name="connsiteY0" fmla="*/ 6348 h 5159463"/>
              <a:gd name="connsiteX1" fmla="*/ 4353193 w 4353199"/>
              <a:gd name="connsiteY1" fmla="*/ 0 h 5159463"/>
              <a:gd name="connsiteX2" fmla="*/ 4350099 w 4353199"/>
              <a:gd name="connsiteY2" fmla="*/ 5159463 h 5159463"/>
              <a:gd name="connsiteX3" fmla="*/ 3616 w 4353199"/>
              <a:gd name="connsiteY3" fmla="*/ 5153100 h 5159463"/>
              <a:gd name="connsiteX4" fmla="*/ 0 w 4353199"/>
              <a:gd name="connsiteY4" fmla="*/ 2402440 h 5159463"/>
              <a:gd name="connsiteX5" fmla="*/ 1567912 w 4353199"/>
              <a:gd name="connsiteY5" fmla="*/ 6348 h 5159463"/>
              <a:gd name="connsiteX0" fmla="*/ 1567912 w 4357333"/>
              <a:gd name="connsiteY0" fmla="*/ 6348 h 5153100"/>
              <a:gd name="connsiteX1" fmla="*/ 4353193 w 4357333"/>
              <a:gd name="connsiteY1" fmla="*/ 0 h 5153100"/>
              <a:gd name="connsiteX2" fmla="*/ 4357333 w 4357333"/>
              <a:gd name="connsiteY2" fmla="*/ 5142679 h 5153100"/>
              <a:gd name="connsiteX3" fmla="*/ 3616 w 4357333"/>
              <a:gd name="connsiteY3" fmla="*/ 5153100 h 5153100"/>
              <a:gd name="connsiteX4" fmla="*/ 0 w 4357333"/>
              <a:gd name="connsiteY4" fmla="*/ 2402440 h 5153100"/>
              <a:gd name="connsiteX5" fmla="*/ 1567912 w 4357333"/>
              <a:gd name="connsiteY5" fmla="*/ 6348 h 5153100"/>
              <a:gd name="connsiteX0" fmla="*/ 1567912 w 4353716"/>
              <a:gd name="connsiteY0" fmla="*/ 6348 h 5153868"/>
              <a:gd name="connsiteX1" fmla="*/ 4353193 w 4353716"/>
              <a:gd name="connsiteY1" fmla="*/ 0 h 5153868"/>
              <a:gd name="connsiteX2" fmla="*/ 4353716 w 4353716"/>
              <a:gd name="connsiteY2" fmla="*/ 5153868 h 5153868"/>
              <a:gd name="connsiteX3" fmla="*/ 3616 w 4353716"/>
              <a:gd name="connsiteY3" fmla="*/ 5153100 h 5153868"/>
              <a:gd name="connsiteX4" fmla="*/ 0 w 4353716"/>
              <a:gd name="connsiteY4" fmla="*/ 2402440 h 5153868"/>
              <a:gd name="connsiteX5" fmla="*/ 1567912 w 4353716"/>
              <a:gd name="connsiteY5" fmla="*/ 6348 h 5153868"/>
              <a:gd name="connsiteX0" fmla="*/ 1547385 w 4353716"/>
              <a:gd name="connsiteY0" fmla="*/ 12698 h 5153868"/>
              <a:gd name="connsiteX1" fmla="*/ 4353193 w 4353716"/>
              <a:gd name="connsiteY1" fmla="*/ 0 h 5153868"/>
              <a:gd name="connsiteX2" fmla="*/ 4353716 w 4353716"/>
              <a:gd name="connsiteY2" fmla="*/ 5153868 h 5153868"/>
              <a:gd name="connsiteX3" fmla="*/ 3616 w 4353716"/>
              <a:gd name="connsiteY3" fmla="*/ 5153100 h 5153868"/>
              <a:gd name="connsiteX4" fmla="*/ 0 w 4353716"/>
              <a:gd name="connsiteY4" fmla="*/ 2402440 h 5153868"/>
              <a:gd name="connsiteX5" fmla="*/ 1547385 w 4353716"/>
              <a:gd name="connsiteY5" fmla="*/ 12698 h 5153868"/>
              <a:gd name="connsiteX0" fmla="*/ 1547385 w 4353716"/>
              <a:gd name="connsiteY0" fmla="*/ 12698 h 5153868"/>
              <a:gd name="connsiteX1" fmla="*/ 4353193 w 4353716"/>
              <a:gd name="connsiteY1" fmla="*/ 0 h 5153868"/>
              <a:gd name="connsiteX2" fmla="*/ 4353716 w 4353716"/>
              <a:gd name="connsiteY2" fmla="*/ 5153868 h 5153868"/>
              <a:gd name="connsiteX3" fmla="*/ 3616 w 4353716"/>
              <a:gd name="connsiteY3" fmla="*/ 5153100 h 5153868"/>
              <a:gd name="connsiteX4" fmla="*/ 0 w 4353716"/>
              <a:gd name="connsiteY4" fmla="*/ 2402440 h 5153868"/>
              <a:gd name="connsiteX5" fmla="*/ 1547385 w 4353716"/>
              <a:gd name="connsiteY5" fmla="*/ 12698 h 5153868"/>
              <a:gd name="connsiteX0" fmla="*/ 1547385 w 4353716"/>
              <a:gd name="connsiteY0" fmla="*/ 12698 h 5153868"/>
              <a:gd name="connsiteX1" fmla="*/ 4353193 w 4353716"/>
              <a:gd name="connsiteY1" fmla="*/ 0 h 5153868"/>
              <a:gd name="connsiteX2" fmla="*/ 4353716 w 4353716"/>
              <a:gd name="connsiteY2" fmla="*/ 5153868 h 5153868"/>
              <a:gd name="connsiteX3" fmla="*/ 3616 w 4353716"/>
              <a:gd name="connsiteY3" fmla="*/ 5153100 h 5153868"/>
              <a:gd name="connsiteX4" fmla="*/ 0 w 4353716"/>
              <a:gd name="connsiteY4" fmla="*/ 2402440 h 5153868"/>
              <a:gd name="connsiteX5" fmla="*/ 1547385 w 4353716"/>
              <a:gd name="connsiteY5" fmla="*/ 12698 h 5153868"/>
              <a:gd name="connsiteX0" fmla="*/ 1543769 w 4350100"/>
              <a:gd name="connsiteY0" fmla="*/ 12698 h 5153868"/>
              <a:gd name="connsiteX1" fmla="*/ 4349577 w 4350100"/>
              <a:gd name="connsiteY1" fmla="*/ 0 h 5153868"/>
              <a:gd name="connsiteX2" fmla="*/ 4350100 w 4350100"/>
              <a:gd name="connsiteY2" fmla="*/ 5153868 h 5153868"/>
              <a:gd name="connsiteX3" fmla="*/ 0 w 4350100"/>
              <a:gd name="connsiteY3" fmla="*/ 5153100 h 5153868"/>
              <a:gd name="connsiteX4" fmla="*/ 2542 w 4350100"/>
              <a:gd name="connsiteY4" fmla="*/ 2408790 h 5153868"/>
              <a:gd name="connsiteX5" fmla="*/ 1543769 w 4350100"/>
              <a:gd name="connsiteY5" fmla="*/ 12698 h 5153868"/>
              <a:gd name="connsiteX0" fmla="*/ 1543769 w 4350100"/>
              <a:gd name="connsiteY0" fmla="*/ 12698 h 5153868"/>
              <a:gd name="connsiteX1" fmla="*/ 4349577 w 4350100"/>
              <a:gd name="connsiteY1" fmla="*/ 0 h 5153868"/>
              <a:gd name="connsiteX2" fmla="*/ 4350100 w 4350100"/>
              <a:gd name="connsiteY2" fmla="*/ 5153868 h 5153868"/>
              <a:gd name="connsiteX3" fmla="*/ 0 w 4350100"/>
              <a:gd name="connsiteY3" fmla="*/ 5153100 h 5153868"/>
              <a:gd name="connsiteX4" fmla="*/ 2542 w 4350100"/>
              <a:gd name="connsiteY4" fmla="*/ 2408790 h 5153868"/>
              <a:gd name="connsiteX5" fmla="*/ 1543769 w 4350100"/>
              <a:gd name="connsiteY5" fmla="*/ 12698 h 5153868"/>
              <a:gd name="connsiteX0" fmla="*/ 1545332 w 4351663"/>
              <a:gd name="connsiteY0" fmla="*/ 12698 h 5153868"/>
              <a:gd name="connsiteX1" fmla="*/ 4351140 w 4351663"/>
              <a:gd name="connsiteY1" fmla="*/ 0 h 5153868"/>
              <a:gd name="connsiteX2" fmla="*/ 4351663 w 4351663"/>
              <a:gd name="connsiteY2" fmla="*/ 5153868 h 5153868"/>
              <a:gd name="connsiteX3" fmla="*/ 1563 w 4351663"/>
              <a:gd name="connsiteY3" fmla="*/ 5153100 h 5153868"/>
              <a:gd name="connsiteX4" fmla="*/ 0 w 4351663"/>
              <a:gd name="connsiteY4" fmla="*/ 2418315 h 5153868"/>
              <a:gd name="connsiteX5" fmla="*/ 1545332 w 4351663"/>
              <a:gd name="connsiteY5" fmla="*/ 12698 h 5153868"/>
              <a:gd name="connsiteX0" fmla="*/ 1547874 w 4354205"/>
              <a:gd name="connsiteY0" fmla="*/ 12698 h 5153868"/>
              <a:gd name="connsiteX1" fmla="*/ 4353682 w 4354205"/>
              <a:gd name="connsiteY1" fmla="*/ 0 h 5153868"/>
              <a:gd name="connsiteX2" fmla="*/ 4354205 w 4354205"/>
              <a:gd name="connsiteY2" fmla="*/ 5153868 h 5153868"/>
              <a:gd name="connsiteX3" fmla="*/ 0 w 4354205"/>
              <a:gd name="connsiteY3" fmla="*/ 5149925 h 5153868"/>
              <a:gd name="connsiteX4" fmla="*/ 2542 w 4354205"/>
              <a:gd name="connsiteY4" fmla="*/ 2418315 h 5153868"/>
              <a:gd name="connsiteX5" fmla="*/ 1547874 w 4354205"/>
              <a:gd name="connsiteY5" fmla="*/ 12698 h 5153868"/>
              <a:gd name="connsiteX0" fmla="*/ 1547874 w 4354205"/>
              <a:gd name="connsiteY0" fmla="*/ 12698 h 5153868"/>
              <a:gd name="connsiteX1" fmla="*/ 4353682 w 4354205"/>
              <a:gd name="connsiteY1" fmla="*/ 0 h 5153868"/>
              <a:gd name="connsiteX2" fmla="*/ 4354205 w 4354205"/>
              <a:gd name="connsiteY2" fmla="*/ 5153868 h 5153868"/>
              <a:gd name="connsiteX3" fmla="*/ 0 w 4354205"/>
              <a:gd name="connsiteY3" fmla="*/ 5149925 h 5153868"/>
              <a:gd name="connsiteX4" fmla="*/ 2542 w 4354205"/>
              <a:gd name="connsiteY4" fmla="*/ 2418315 h 5153868"/>
              <a:gd name="connsiteX5" fmla="*/ 1547874 w 4354205"/>
              <a:gd name="connsiteY5" fmla="*/ 12698 h 5153868"/>
              <a:gd name="connsiteX0" fmla="*/ 1547874 w 4354205"/>
              <a:gd name="connsiteY0" fmla="*/ 12698 h 5153868"/>
              <a:gd name="connsiteX1" fmla="*/ 4353682 w 4354205"/>
              <a:gd name="connsiteY1" fmla="*/ 0 h 5153868"/>
              <a:gd name="connsiteX2" fmla="*/ 4354205 w 4354205"/>
              <a:gd name="connsiteY2" fmla="*/ 5153868 h 5153868"/>
              <a:gd name="connsiteX3" fmla="*/ 0 w 4354205"/>
              <a:gd name="connsiteY3" fmla="*/ 5149925 h 5153868"/>
              <a:gd name="connsiteX4" fmla="*/ 2542 w 4354205"/>
              <a:gd name="connsiteY4" fmla="*/ 2418315 h 5153868"/>
              <a:gd name="connsiteX5" fmla="*/ 1547874 w 4354205"/>
              <a:gd name="connsiteY5" fmla="*/ 12698 h 5153868"/>
              <a:gd name="connsiteX0" fmla="*/ 1556074 w 4354205"/>
              <a:gd name="connsiteY0" fmla="*/ 3173 h 5153868"/>
              <a:gd name="connsiteX1" fmla="*/ 4353682 w 4354205"/>
              <a:gd name="connsiteY1" fmla="*/ 0 h 5153868"/>
              <a:gd name="connsiteX2" fmla="*/ 4354205 w 4354205"/>
              <a:gd name="connsiteY2" fmla="*/ 5153868 h 5153868"/>
              <a:gd name="connsiteX3" fmla="*/ 0 w 4354205"/>
              <a:gd name="connsiteY3" fmla="*/ 5149925 h 5153868"/>
              <a:gd name="connsiteX4" fmla="*/ 2542 w 4354205"/>
              <a:gd name="connsiteY4" fmla="*/ 2418315 h 5153868"/>
              <a:gd name="connsiteX5" fmla="*/ 1556074 w 4354205"/>
              <a:gd name="connsiteY5" fmla="*/ 3173 h 5153868"/>
              <a:gd name="connsiteX0" fmla="*/ 1557272 w 4355403"/>
              <a:gd name="connsiteY0" fmla="*/ 51380 h 5202075"/>
              <a:gd name="connsiteX1" fmla="*/ 4354880 w 4355403"/>
              <a:gd name="connsiteY1" fmla="*/ 48207 h 5202075"/>
              <a:gd name="connsiteX2" fmla="*/ 4355403 w 4355403"/>
              <a:gd name="connsiteY2" fmla="*/ 5202075 h 5202075"/>
              <a:gd name="connsiteX3" fmla="*/ 1198 w 4355403"/>
              <a:gd name="connsiteY3" fmla="*/ 5198132 h 5202075"/>
              <a:gd name="connsiteX4" fmla="*/ 0 w 4355403"/>
              <a:gd name="connsiteY4" fmla="*/ 68876 h 5202075"/>
              <a:gd name="connsiteX5" fmla="*/ 1557272 w 4355403"/>
              <a:gd name="connsiteY5" fmla="*/ 51380 h 5202075"/>
              <a:gd name="connsiteX0" fmla="*/ 1557272 w 4355403"/>
              <a:gd name="connsiteY0" fmla="*/ 3173 h 5153868"/>
              <a:gd name="connsiteX1" fmla="*/ 4354880 w 4355403"/>
              <a:gd name="connsiteY1" fmla="*/ 0 h 5153868"/>
              <a:gd name="connsiteX2" fmla="*/ 4355403 w 4355403"/>
              <a:gd name="connsiteY2" fmla="*/ 5153868 h 5153868"/>
              <a:gd name="connsiteX3" fmla="*/ 1198 w 4355403"/>
              <a:gd name="connsiteY3" fmla="*/ 5149925 h 5153868"/>
              <a:gd name="connsiteX4" fmla="*/ 0 w 4355403"/>
              <a:gd name="connsiteY4" fmla="*/ 20669 h 5153868"/>
              <a:gd name="connsiteX5" fmla="*/ 1557272 w 4355403"/>
              <a:gd name="connsiteY5" fmla="*/ 3173 h 5153868"/>
              <a:gd name="connsiteX0" fmla="*/ 1556074 w 4354205"/>
              <a:gd name="connsiteY0" fmla="*/ 4208 h 5154903"/>
              <a:gd name="connsiteX1" fmla="*/ 4353682 w 4354205"/>
              <a:gd name="connsiteY1" fmla="*/ 1035 h 5154903"/>
              <a:gd name="connsiteX2" fmla="*/ 4354205 w 4354205"/>
              <a:gd name="connsiteY2" fmla="*/ 5154903 h 5154903"/>
              <a:gd name="connsiteX3" fmla="*/ 0 w 4354205"/>
              <a:gd name="connsiteY3" fmla="*/ 5150960 h 5154903"/>
              <a:gd name="connsiteX4" fmla="*/ 49 w 4354205"/>
              <a:gd name="connsiteY4" fmla="*/ 11001 h 5154903"/>
              <a:gd name="connsiteX5" fmla="*/ 1556074 w 4354205"/>
              <a:gd name="connsiteY5" fmla="*/ 4208 h 5154903"/>
              <a:gd name="connsiteX0" fmla="*/ 1556074 w 4354205"/>
              <a:gd name="connsiteY0" fmla="*/ 3173 h 5153868"/>
              <a:gd name="connsiteX1" fmla="*/ 4353682 w 4354205"/>
              <a:gd name="connsiteY1" fmla="*/ 0 h 5153868"/>
              <a:gd name="connsiteX2" fmla="*/ 4354205 w 4354205"/>
              <a:gd name="connsiteY2" fmla="*/ 5153868 h 5153868"/>
              <a:gd name="connsiteX3" fmla="*/ 0 w 4354205"/>
              <a:gd name="connsiteY3" fmla="*/ 5149925 h 5153868"/>
              <a:gd name="connsiteX4" fmla="*/ 49 w 4354205"/>
              <a:gd name="connsiteY4" fmla="*/ 9966 h 5153868"/>
              <a:gd name="connsiteX5" fmla="*/ 1556074 w 4354205"/>
              <a:gd name="connsiteY5" fmla="*/ 3173 h 5153868"/>
              <a:gd name="connsiteX0" fmla="*/ 1893942 w 4354205"/>
              <a:gd name="connsiteY0" fmla="*/ 0 h 5156047"/>
              <a:gd name="connsiteX1" fmla="*/ 4353682 w 4354205"/>
              <a:gd name="connsiteY1" fmla="*/ 2179 h 5156047"/>
              <a:gd name="connsiteX2" fmla="*/ 4354205 w 4354205"/>
              <a:gd name="connsiteY2" fmla="*/ 5156047 h 5156047"/>
              <a:gd name="connsiteX3" fmla="*/ 0 w 4354205"/>
              <a:gd name="connsiteY3" fmla="*/ 5152104 h 5156047"/>
              <a:gd name="connsiteX4" fmla="*/ 49 w 4354205"/>
              <a:gd name="connsiteY4" fmla="*/ 12145 h 5156047"/>
              <a:gd name="connsiteX5" fmla="*/ 1893942 w 4354205"/>
              <a:gd name="connsiteY5" fmla="*/ 0 h 5156047"/>
              <a:gd name="connsiteX0" fmla="*/ 1893942 w 4354205"/>
              <a:gd name="connsiteY0" fmla="*/ 77 h 5156124"/>
              <a:gd name="connsiteX1" fmla="*/ 4353682 w 4354205"/>
              <a:gd name="connsiteY1" fmla="*/ 2256 h 5156124"/>
              <a:gd name="connsiteX2" fmla="*/ 4354205 w 4354205"/>
              <a:gd name="connsiteY2" fmla="*/ 5156124 h 5156124"/>
              <a:gd name="connsiteX3" fmla="*/ 0 w 4354205"/>
              <a:gd name="connsiteY3" fmla="*/ 5152181 h 5156124"/>
              <a:gd name="connsiteX4" fmla="*/ 49 w 4354205"/>
              <a:gd name="connsiteY4" fmla="*/ 12222 h 5156124"/>
              <a:gd name="connsiteX5" fmla="*/ 1893942 w 4354205"/>
              <a:gd name="connsiteY5" fmla="*/ 77 h 5156124"/>
              <a:gd name="connsiteX0" fmla="*/ 1893942 w 4354205"/>
              <a:gd name="connsiteY0" fmla="*/ 0 h 5156047"/>
              <a:gd name="connsiteX1" fmla="*/ 4353682 w 4354205"/>
              <a:gd name="connsiteY1" fmla="*/ 2179 h 5156047"/>
              <a:gd name="connsiteX2" fmla="*/ 4354205 w 4354205"/>
              <a:gd name="connsiteY2" fmla="*/ 5156047 h 5156047"/>
              <a:gd name="connsiteX3" fmla="*/ 0 w 4354205"/>
              <a:gd name="connsiteY3" fmla="*/ 5152104 h 5156047"/>
              <a:gd name="connsiteX4" fmla="*/ 49 w 4354205"/>
              <a:gd name="connsiteY4" fmla="*/ 12145 h 5156047"/>
              <a:gd name="connsiteX5" fmla="*/ 1893942 w 4354205"/>
              <a:gd name="connsiteY5" fmla="*/ 0 h 5156047"/>
              <a:gd name="connsiteX0" fmla="*/ 1893942 w 4354205"/>
              <a:gd name="connsiteY0" fmla="*/ 928 h 5156975"/>
              <a:gd name="connsiteX1" fmla="*/ 4353682 w 4354205"/>
              <a:gd name="connsiteY1" fmla="*/ 3107 h 5156975"/>
              <a:gd name="connsiteX2" fmla="*/ 4354205 w 4354205"/>
              <a:gd name="connsiteY2" fmla="*/ 5156975 h 5156975"/>
              <a:gd name="connsiteX3" fmla="*/ 0 w 4354205"/>
              <a:gd name="connsiteY3" fmla="*/ 5153032 h 5156975"/>
              <a:gd name="connsiteX4" fmla="*/ 1296 w 4354205"/>
              <a:gd name="connsiteY4" fmla="*/ 2369 h 5156975"/>
              <a:gd name="connsiteX5" fmla="*/ 1893942 w 4354205"/>
              <a:gd name="connsiteY5" fmla="*/ 928 h 5156975"/>
              <a:gd name="connsiteX0" fmla="*/ 1893942 w 4354205"/>
              <a:gd name="connsiteY0" fmla="*/ 928 h 5156975"/>
              <a:gd name="connsiteX1" fmla="*/ 2461776 w 4354205"/>
              <a:gd name="connsiteY1" fmla="*/ 3108 h 5156975"/>
              <a:gd name="connsiteX2" fmla="*/ 4353682 w 4354205"/>
              <a:gd name="connsiteY2" fmla="*/ 3107 h 5156975"/>
              <a:gd name="connsiteX3" fmla="*/ 4354205 w 4354205"/>
              <a:gd name="connsiteY3" fmla="*/ 5156975 h 5156975"/>
              <a:gd name="connsiteX4" fmla="*/ 0 w 4354205"/>
              <a:gd name="connsiteY4" fmla="*/ 5153032 h 5156975"/>
              <a:gd name="connsiteX5" fmla="*/ 1296 w 4354205"/>
              <a:gd name="connsiteY5" fmla="*/ 2369 h 5156975"/>
              <a:gd name="connsiteX6" fmla="*/ 1893942 w 4354205"/>
              <a:gd name="connsiteY6" fmla="*/ 928 h 5156975"/>
              <a:gd name="connsiteX0" fmla="*/ 1893942 w 4354205"/>
              <a:gd name="connsiteY0" fmla="*/ 928 h 5156975"/>
              <a:gd name="connsiteX1" fmla="*/ 2461776 w 4354205"/>
              <a:gd name="connsiteY1" fmla="*/ 3108 h 5156975"/>
              <a:gd name="connsiteX2" fmla="*/ 4353682 w 4354205"/>
              <a:gd name="connsiteY2" fmla="*/ 3107 h 5156975"/>
              <a:gd name="connsiteX3" fmla="*/ 4354205 w 4354205"/>
              <a:gd name="connsiteY3" fmla="*/ 5156975 h 5156975"/>
              <a:gd name="connsiteX4" fmla="*/ 0 w 4354205"/>
              <a:gd name="connsiteY4" fmla="*/ 5153032 h 5156975"/>
              <a:gd name="connsiteX5" fmla="*/ 1296 w 4354205"/>
              <a:gd name="connsiteY5" fmla="*/ 2369 h 5156975"/>
              <a:gd name="connsiteX6" fmla="*/ 1893942 w 4354205"/>
              <a:gd name="connsiteY6" fmla="*/ 928 h 5156975"/>
              <a:gd name="connsiteX0" fmla="*/ 1893942 w 4354205"/>
              <a:gd name="connsiteY0" fmla="*/ 928 h 5156975"/>
              <a:gd name="connsiteX1" fmla="*/ 2461776 w 4354205"/>
              <a:gd name="connsiteY1" fmla="*/ 3108 h 5156975"/>
              <a:gd name="connsiteX2" fmla="*/ 4353682 w 4354205"/>
              <a:gd name="connsiteY2" fmla="*/ 3107 h 5156975"/>
              <a:gd name="connsiteX3" fmla="*/ 4354205 w 4354205"/>
              <a:gd name="connsiteY3" fmla="*/ 5156975 h 5156975"/>
              <a:gd name="connsiteX4" fmla="*/ 0 w 4354205"/>
              <a:gd name="connsiteY4" fmla="*/ 5153032 h 5156975"/>
              <a:gd name="connsiteX5" fmla="*/ 1296 w 4354205"/>
              <a:gd name="connsiteY5" fmla="*/ 2369 h 5156975"/>
              <a:gd name="connsiteX6" fmla="*/ 1893942 w 4354205"/>
              <a:gd name="connsiteY6" fmla="*/ 928 h 5156975"/>
              <a:gd name="connsiteX0" fmla="*/ 1893942 w 4354205"/>
              <a:gd name="connsiteY0" fmla="*/ 928 h 5156975"/>
              <a:gd name="connsiteX1" fmla="*/ 2461776 w 4354205"/>
              <a:gd name="connsiteY1" fmla="*/ 3108 h 5156975"/>
              <a:gd name="connsiteX2" fmla="*/ 4353682 w 4354205"/>
              <a:gd name="connsiteY2" fmla="*/ 3107 h 5156975"/>
              <a:gd name="connsiteX3" fmla="*/ 4354205 w 4354205"/>
              <a:gd name="connsiteY3" fmla="*/ 5156975 h 5156975"/>
              <a:gd name="connsiteX4" fmla="*/ 0 w 4354205"/>
              <a:gd name="connsiteY4" fmla="*/ 5153032 h 5156975"/>
              <a:gd name="connsiteX5" fmla="*/ 1296 w 4354205"/>
              <a:gd name="connsiteY5" fmla="*/ 2369 h 5156975"/>
              <a:gd name="connsiteX6" fmla="*/ 1893942 w 4354205"/>
              <a:gd name="connsiteY6" fmla="*/ 928 h 5156975"/>
              <a:gd name="connsiteX0" fmla="*/ 1893942 w 4354205"/>
              <a:gd name="connsiteY0" fmla="*/ 928 h 5156975"/>
              <a:gd name="connsiteX1" fmla="*/ 2459283 w 4354205"/>
              <a:gd name="connsiteY1" fmla="*/ 8460 h 5156975"/>
              <a:gd name="connsiteX2" fmla="*/ 4353682 w 4354205"/>
              <a:gd name="connsiteY2" fmla="*/ 3107 h 5156975"/>
              <a:gd name="connsiteX3" fmla="*/ 4354205 w 4354205"/>
              <a:gd name="connsiteY3" fmla="*/ 5156975 h 5156975"/>
              <a:gd name="connsiteX4" fmla="*/ 0 w 4354205"/>
              <a:gd name="connsiteY4" fmla="*/ 5153032 h 5156975"/>
              <a:gd name="connsiteX5" fmla="*/ 1296 w 4354205"/>
              <a:gd name="connsiteY5" fmla="*/ 2369 h 5156975"/>
              <a:gd name="connsiteX6" fmla="*/ 1893942 w 4354205"/>
              <a:gd name="connsiteY6" fmla="*/ 928 h 5156975"/>
              <a:gd name="connsiteX0" fmla="*/ 1893942 w 4354205"/>
              <a:gd name="connsiteY0" fmla="*/ 928 h 5156975"/>
              <a:gd name="connsiteX1" fmla="*/ 2459283 w 4354205"/>
              <a:gd name="connsiteY1" fmla="*/ 8460 h 5156975"/>
              <a:gd name="connsiteX2" fmla="*/ 4353682 w 4354205"/>
              <a:gd name="connsiteY2" fmla="*/ 3107 h 5156975"/>
              <a:gd name="connsiteX3" fmla="*/ 4354205 w 4354205"/>
              <a:gd name="connsiteY3" fmla="*/ 5156975 h 5156975"/>
              <a:gd name="connsiteX4" fmla="*/ 0 w 4354205"/>
              <a:gd name="connsiteY4" fmla="*/ 5153032 h 5156975"/>
              <a:gd name="connsiteX5" fmla="*/ 1296 w 4354205"/>
              <a:gd name="connsiteY5" fmla="*/ 2369 h 5156975"/>
              <a:gd name="connsiteX6" fmla="*/ 1893942 w 4354205"/>
              <a:gd name="connsiteY6" fmla="*/ 928 h 5156975"/>
              <a:gd name="connsiteX0" fmla="*/ 1893942 w 4354205"/>
              <a:gd name="connsiteY0" fmla="*/ 928 h 5156975"/>
              <a:gd name="connsiteX1" fmla="*/ 2459283 w 4354205"/>
              <a:gd name="connsiteY1" fmla="*/ 8460 h 5156975"/>
              <a:gd name="connsiteX2" fmla="*/ 4353682 w 4354205"/>
              <a:gd name="connsiteY2" fmla="*/ 3107 h 5156975"/>
              <a:gd name="connsiteX3" fmla="*/ 4354205 w 4354205"/>
              <a:gd name="connsiteY3" fmla="*/ 5156975 h 5156975"/>
              <a:gd name="connsiteX4" fmla="*/ 0 w 4354205"/>
              <a:gd name="connsiteY4" fmla="*/ 5153032 h 5156975"/>
              <a:gd name="connsiteX5" fmla="*/ 1296 w 4354205"/>
              <a:gd name="connsiteY5" fmla="*/ 2369 h 5156975"/>
              <a:gd name="connsiteX6" fmla="*/ 1893942 w 4354205"/>
              <a:gd name="connsiteY6" fmla="*/ 928 h 5156975"/>
              <a:gd name="connsiteX0" fmla="*/ 1893942 w 4354205"/>
              <a:gd name="connsiteY0" fmla="*/ 928 h 5156975"/>
              <a:gd name="connsiteX1" fmla="*/ 2459283 w 4354205"/>
              <a:gd name="connsiteY1" fmla="*/ 8460 h 5156975"/>
              <a:gd name="connsiteX2" fmla="*/ 4353682 w 4354205"/>
              <a:gd name="connsiteY2" fmla="*/ 3107 h 5156975"/>
              <a:gd name="connsiteX3" fmla="*/ 4354205 w 4354205"/>
              <a:gd name="connsiteY3" fmla="*/ 5156975 h 5156975"/>
              <a:gd name="connsiteX4" fmla="*/ 0 w 4354205"/>
              <a:gd name="connsiteY4" fmla="*/ 5153032 h 5156975"/>
              <a:gd name="connsiteX5" fmla="*/ 1296 w 4354205"/>
              <a:gd name="connsiteY5" fmla="*/ 2369 h 5156975"/>
              <a:gd name="connsiteX6" fmla="*/ 1893942 w 4354205"/>
              <a:gd name="connsiteY6" fmla="*/ 928 h 5156975"/>
              <a:gd name="connsiteX0" fmla="*/ 1893942 w 4354205"/>
              <a:gd name="connsiteY0" fmla="*/ 928 h 5156975"/>
              <a:gd name="connsiteX1" fmla="*/ 2459283 w 4354205"/>
              <a:gd name="connsiteY1" fmla="*/ 8460 h 5156975"/>
              <a:gd name="connsiteX2" fmla="*/ 4353682 w 4354205"/>
              <a:gd name="connsiteY2" fmla="*/ 3107 h 5156975"/>
              <a:gd name="connsiteX3" fmla="*/ 4354205 w 4354205"/>
              <a:gd name="connsiteY3" fmla="*/ 5156975 h 5156975"/>
              <a:gd name="connsiteX4" fmla="*/ 0 w 4354205"/>
              <a:gd name="connsiteY4" fmla="*/ 5153032 h 5156975"/>
              <a:gd name="connsiteX5" fmla="*/ 1296 w 4354205"/>
              <a:gd name="connsiteY5" fmla="*/ 2369 h 5156975"/>
              <a:gd name="connsiteX6" fmla="*/ 1893942 w 4354205"/>
              <a:gd name="connsiteY6" fmla="*/ 928 h 5156975"/>
              <a:gd name="connsiteX0" fmla="*/ 1893942 w 4354205"/>
              <a:gd name="connsiteY0" fmla="*/ 928 h 5156975"/>
              <a:gd name="connsiteX1" fmla="*/ 2459283 w 4354205"/>
              <a:gd name="connsiteY1" fmla="*/ 8460 h 5156975"/>
              <a:gd name="connsiteX2" fmla="*/ 4353682 w 4354205"/>
              <a:gd name="connsiteY2" fmla="*/ 3107 h 5156975"/>
              <a:gd name="connsiteX3" fmla="*/ 4354205 w 4354205"/>
              <a:gd name="connsiteY3" fmla="*/ 5156975 h 5156975"/>
              <a:gd name="connsiteX4" fmla="*/ 0 w 4354205"/>
              <a:gd name="connsiteY4" fmla="*/ 5153032 h 5156975"/>
              <a:gd name="connsiteX5" fmla="*/ 1296 w 4354205"/>
              <a:gd name="connsiteY5" fmla="*/ 2369 h 5156975"/>
              <a:gd name="connsiteX6" fmla="*/ 1893942 w 4354205"/>
              <a:gd name="connsiteY6" fmla="*/ 928 h 5156975"/>
              <a:gd name="connsiteX0" fmla="*/ 1895076 w 4355339"/>
              <a:gd name="connsiteY0" fmla="*/ 928 h 5162770"/>
              <a:gd name="connsiteX1" fmla="*/ 2460417 w 4355339"/>
              <a:gd name="connsiteY1" fmla="*/ 8460 h 5162770"/>
              <a:gd name="connsiteX2" fmla="*/ 4354816 w 4355339"/>
              <a:gd name="connsiteY2" fmla="*/ 3107 h 5162770"/>
              <a:gd name="connsiteX3" fmla="*/ 4355339 w 4355339"/>
              <a:gd name="connsiteY3" fmla="*/ 5156975 h 5162770"/>
              <a:gd name="connsiteX4" fmla="*/ 0 w 4355339"/>
              <a:gd name="connsiteY4" fmla="*/ 5162770 h 5162770"/>
              <a:gd name="connsiteX5" fmla="*/ 2430 w 4355339"/>
              <a:gd name="connsiteY5" fmla="*/ 2369 h 5162770"/>
              <a:gd name="connsiteX6" fmla="*/ 1895076 w 4355339"/>
              <a:gd name="connsiteY6" fmla="*/ 928 h 5162770"/>
              <a:gd name="connsiteX0" fmla="*/ 1895076 w 4355339"/>
              <a:gd name="connsiteY0" fmla="*/ 928 h 5162770"/>
              <a:gd name="connsiteX1" fmla="*/ 2460417 w 4355339"/>
              <a:gd name="connsiteY1" fmla="*/ 8460 h 5162770"/>
              <a:gd name="connsiteX2" fmla="*/ 4354816 w 4355339"/>
              <a:gd name="connsiteY2" fmla="*/ 3107 h 5162770"/>
              <a:gd name="connsiteX3" fmla="*/ 4355339 w 4355339"/>
              <a:gd name="connsiteY3" fmla="*/ 5156975 h 5162770"/>
              <a:gd name="connsiteX4" fmla="*/ 0 w 4355339"/>
              <a:gd name="connsiteY4" fmla="*/ 5162770 h 5162770"/>
              <a:gd name="connsiteX5" fmla="*/ 161 w 4355339"/>
              <a:gd name="connsiteY5" fmla="*/ 2369 h 5162770"/>
              <a:gd name="connsiteX6" fmla="*/ 1895076 w 4355339"/>
              <a:gd name="connsiteY6" fmla="*/ 928 h 5162770"/>
              <a:gd name="connsiteX0" fmla="*/ 1897344 w 4357607"/>
              <a:gd name="connsiteY0" fmla="*/ 928 h 5167639"/>
              <a:gd name="connsiteX1" fmla="*/ 2462685 w 4357607"/>
              <a:gd name="connsiteY1" fmla="*/ 8460 h 5167639"/>
              <a:gd name="connsiteX2" fmla="*/ 4357084 w 4357607"/>
              <a:gd name="connsiteY2" fmla="*/ 3107 h 5167639"/>
              <a:gd name="connsiteX3" fmla="*/ 4357607 w 4357607"/>
              <a:gd name="connsiteY3" fmla="*/ 5156975 h 5167639"/>
              <a:gd name="connsiteX4" fmla="*/ 0 w 4357607"/>
              <a:gd name="connsiteY4" fmla="*/ 5167639 h 5167639"/>
              <a:gd name="connsiteX5" fmla="*/ 2429 w 4357607"/>
              <a:gd name="connsiteY5" fmla="*/ 2369 h 5167639"/>
              <a:gd name="connsiteX6" fmla="*/ 1897344 w 4357607"/>
              <a:gd name="connsiteY6" fmla="*/ 928 h 5167639"/>
              <a:gd name="connsiteX0" fmla="*/ 1897344 w 4357607"/>
              <a:gd name="connsiteY0" fmla="*/ 928 h 5167639"/>
              <a:gd name="connsiteX1" fmla="*/ 2462685 w 4357607"/>
              <a:gd name="connsiteY1" fmla="*/ 8460 h 5167639"/>
              <a:gd name="connsiteX2" fmla="*/ 4357084 w 4357607"/>
              <a:gd name="connsiteY2" fmla="*/ 3107 h 5167639"/>
              <a:gd name="connsiteX3" fmla="*/ 4357607 w 4357607"/>
              <a:gd name="connsiteY3" fmla="*/ 5156975 h 5167639"/>
              <a:gd name="connsiteX4" fmla="*/ 0 w 4357607"/>
              <a:gd name="connsiteY4" fmla="*/ 5167639 h 5167639"/>
              <a:gd name="connsiteX5" fmla="*/ 2429 w 4357607"/>
              <a:gd name="connsiteY5" fmla="*/ 2369 h 5167639"/>
              <a:gd name="connsiteX6" fmla="*/ 1897344 w 4357607"/>
              <a:gd name="connsiteY6" fmla="*/ 928 h 5167639"/>
              <a:gd name="connsiteX0" fmla="*/ 1897344 w 4357607"/>
              <a:gd name="connsiteY0" fmla="*/ 928 h 5167639"/>
              <a:gd name="connsiteX1" fmla="*/ 2462685 w 4357607"/>
              <a:gd name="connsiteY1" fmla="*/ 8460 h 5167639"/>
              <a:gd name="connsiteX2" fmla="*/ 4357084 w 4357607"/>
              <a:gd name="connsiteY2" fmla="*/ 3107 h 5167639"/>
              <a:gd name="connsiteX3" fmla="*/ 4357607 w 4357607"/>
              <a:gd name="connsiteY3" fmla="*/ 5156975 h 5167639"/>
              <a:gd name="connsiteX4" fmla="*/ 0 w 4357607"/>
              <a:gd name="connsiteY4" fmla="*/ 5167639 h 5167639"/>
              <a:gd name="connsiteX5" fmla="*/ 2429 w 4357607"/>
              <a:gd name="connsiteY5" fmla="*/ 2369 h 5167639"/>
              <a:gd name="connsiteX6" fmla="*/ 1897344 w 4357607"/>
              <a:gd name="connsiteY6" fmla="*/ 928 h 5167639"/>
              <a:gd name="connsiteX0" fmla="*/ 1897344 w 4357607"/>
              <a:gd name="connsiteY0" fmla="*/ 928 h 5167639"/>
              <a:gd name="connsiteX1" fmla="*/ 2462685 w 4357607"/>
              <a:gd name="connsiteY1" fmla="*/ 8460 h 5167639"/>
              <a:gd name="connsiteX2" fmla="*/ 4357084 w 4357607"/>
              <a:gd name="connsiteY2" fmla="*/ 3107 h 5167639"/>
              <a:gd name="connsiteX3" fmla="*/ 4357607 w 4357607"/>
              <a:gd name="connsiteY3" fmla="*/ 5156975 h 5167639"/>
              <a:gd name="connsiteX4" fmla="*/ 0 w 4357607"/>
              <a:gd name="connsiteY4" fmla="*/ 5167639 h 5167639"/>
              <a:gd name="connsiteX5" fmla="*/ 2429 w 4357607"/>
              <a:gd name="connsiteY5" fmla="*/ 2369 h 5167639"/>
              <a:gd name="connsiteX6" fmla="*/ 1897344 w 4357607"/>
              <a:gd name="connsiteY6" fmla="*/ 928 h 516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7607" h="5167639">
                <a:moveTo>
                  <a:pt x="1897344" y="928"/>
                </a:moveTo>
                <a:cubicBezTo>
                  <a:pt x="1911402" y="1575593"/>
                  <a:pt x="2444211" y="1656117"/>
                  <a:pt x="2462685" y="8460"/>
                </a:cubicBezTo>
                <a:lnTo>
                  <a:pt x="4357084" y="3107"/>
                </a:lnTo>
                <a:cubicBezTo>
                  <a:pt x="4357346" y="2582838"/>
                  <a:pt x="4353728" y="2599621"/>
                  <a:pt x="4357607" y="5156975"/>
                </a:cubicBezTo>
                <a:lnTo>
                  <a:pt x="0" y="5167639"/>
                </a:lnTo>
                <a:cubicBezTo>
                  <a:pt x="2053" y="5039581"/>
                  <a:pt x="2428" y="1914777"/>
                  <a:pt x="2429" y="2369"/>
                </a:cubicBezTo>
                <a:cubicBezTo>
                  <a:pt x="145334" y="-4182"/>
                  <a:pt x="1780728" y="5419"/>
                  <a:pt x="1897344" y="928"/>
                </a:cubicBezTo>
                <a:close/>
              </a:path>
            </a:pathLst>
          </a:custGeom>
          <a:ln>
            <a:noFill/>
          </a:ln>
        </p:spPr>
        <p:txBody>
          <a:bodyPr>
            <a:normAutofit/>
          </a:bodyPr>
          <a:lstStyle>
            <a:lvl1pPr>
              <a:defRPr sz="1600"/>
            </a:lvl1pPr>
          </a:lstStyle>
          <a:p>
            <a:r>
              <a:rPr lang="fr-CA" dirty="0"/>
              <a:t>Cliquez sur l’icône pour ajouter une image</a:t>
            </a:r>
          </a:p>
        </p:txBody>
      </p:sp>
    </p:spTree>
    <p:extLst>
      <p:ext uri="{BB962C8B-B14F-4D97-AF65-F5344CB8AC3E}">
        <p14:creationId xmlns:p14="http://schemas.microsoft.com/office/powerpoint/2010/main" val="864132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Diapo titre bandeau droite +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1CA85DF5-240B-7442-8446-81609C287A64}"/>
              </a:ext>
            </a:extLst>
          </p:cNvPr>
          <p:cNvSpPr>
            <a:spLocks noGrp="1"/>
          </p:cNvSpPr>
          <p:nvPr>
            <p:ph type="body" sz="quarter" idx="10"/>
          </p:nvPr>
        </p:nvSpPr>
        <p:spPr>
          <a:xfrm>
            <a:off x="6918441" y="1005840"/>
            <a:ext cx="4937760" cy="4846320"/>
          </a:xfrm>
        </p:spPr>
        <p:txBody>
          <a:bodyPr anchor="ctr"/>
          <a:lstStyle>
            <a:lvl1pPr algn="ctr">
              <a:defRPr sz="4000" b="1" i="0" cap="all" baseline="0">
                <a:solidFill>
                  <a:schemeClr val="accent2"/>
                </a:solidFill>
              </a:defRPr>
            </a:lvl1pPr>
            <a:lvl2pPr marL="19050" indent="0" algn="ctr">
              <a:buNone/>
              <a:tabLst/>
              <a:defRPr sz="2200" cap="all" baseline="0">
                <a:solidFill>
                  <a:schemeClr val="bg1"/>
                </a:solidFill>
              </a:defRPr>
            </a:lvl2pPr>
            <a:lvl3pPr marL="19050" indent="0" algn="ctr">
              <a:spcBef>
                <a:spcPts val="800"/>
              </a:spcBef>
              <a:buNone/>
              <a:tabLst/>
              <a:defRPr sz="1800">
                <a:solidFill>
                  <a:schemeClr val="bg1"/>
                </a:solidFill>
              </a:defRPr>
            </a:lvl3pPr>
            <a:lvl4pPr marL="19050" indent="0" algn="ctr">
              <a:spcBef>
                <a:spcPts val="800"/>
              </a:spcBef>
              <a:buNone/>
              <a:tabLst/>
              <a:defRPr sz="2400">
                <a:solidFill>
                  <a:schemeClr val="bg1"/>
                </a:solidFill>
              </a:defRPr>
            </a:lvl4pPr>
            <a:lvl5pPr algn="ctr">
              <a:spcBef>
                <a:spcPts val="800"/>
              </a:spcBef>
              <a:defRPr sz="2400" b="0">
                <a:solidFill>
                  <a:schemeClr val="bg1"/>
                </a:solidFill>
              </a:defRPr>
            </a:lvl5pPr>
          </a:lstStyle>
          <a:p>
            <a:pPr lvl="0"/>
            <a:r>
              <a:rPr lang="fr-CA"/>
              <a:t>Cliquez pour modifier les styles du texte du masque</a:t>
            </a:r>
          </a:p>
          <a:p>
            <a:pPr lvl="1"/>
            <a:r>
              <a:rPr lang="fr-CA"/>
              <a:t>Deuxième niveau</a:t>
            </a:r>
          </a:p>
          <a:p>
            <a:pPr lvl="2"/>
            <a:r>
              <a:rPr lang="fr-CA"/>
              <a:t>Troisième niveau</a:t>
            </a:r>
          </a:p>
        </p:txBody>
      </p:sp>
      <p:pic>
        <p:nvPicPr>
          <p:cNvPr id="4" name="Image 3">
            <a:extLst>
              <a:ext uri="{FF2B5EF4-FFF2-40B4-BE49-F238E27FC236}">
                <a16:creationId xmlns:a16="http://schemas.microsoft.com/office/drawing/2014/main" id="{D409520A-C38C-224D-9149-C8ABDE216AB4}"/>
              </a:ext>
            </a:extLst>
          </p:cNvPr>
          <p:cNvPicPr>
            <a:picLocks noChangeAspect="1"/>
          </p:cNvPicPr>
          <p:nvPr/>
        </p:nvPicPr>
        <p:blipFill>
          <a:blip r:embed="rId3"/>
          <a:stretch>
            <a:fillRect/>
          </a:stretch>
        </p:blipFill>
        <p:spPr>
          <a:xfrm>
            <a:off x="5446319" y="3076574"/>
            <a:ext cx="1264184" cy="860425"/>
          </a:xfrm>
          <a:prstGeom prst="rect">
            <a:avLst/>
          </a:prstGeom>
        </p:spPr>
      </p:pic>
    </p:spTree>
    <p:extLst>
      <p:ext uri="{BB962C8B-B14F-4D97-AF65-F5344CB8AC3E}">
        <p14:creationId xmlns:p14="http://schemas.microsoft.com/office/powerpoint/2010/main" val="1007614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Diapo titre bandeau droite + image édi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1CA85DF5-240B-7442-8446-81609C287A64}"/>
              </a:ext>
            </a:extLst>
          </p:cNvPr>
          <p:cNvSpPr>
            <a:spLocks noGrp="1"/>
          </p:cNvSpPr>
          <p:nvPr>
            <p:ph type="body" sz="quarter" idx="10"/>
          </p:nvPr>
        </p:nvSpPr>
        <p:spPr>
          <a:xfrm>
            <a:off x="6918441" y="1005840"/>
            <a:ext cx="4937760" cy="4846320"/>
          </a:xfrm>
        </p:spPr>
        <p:txBody>
          <a:bodyPr anchor="ctr"/>
          <a:lstStyle>
            <a:lvl1pPr algn="ctr">
              <a:defRPr sz="4000" b="1" i="0" cap="all" baseline="0">
                <a:solidFill>
                  <a:schemeClr val="accent2"/>
                </a:solidFill>
              </a:defRPr>
            </a:lvl1pPr>
            <a:lvl2pPr marL="19050" indent="0" algn="ctr">
              <a:buNone/>
              <a:tabLst/>
              <a:defRPr sz="2200" cap="all" baseline="0">
                <a:solidFill>
                  <a:schemeClr val="bg1"/>
                </a:solidFill>
              </a:defRPr>
            </a:lvl2pPr>
            <a:lvl3pPr marL="19050" indent="0" algn="ctr">
              <a:spcBef>
                <a:spcPts val="800"/>
              </a:spcBef>
              <a:buNone/>
              <a:tabLst/>
              <a:defRPr sz="1800">
                <a:solidFill>
                  <a:schemeClr val="bg1"/>
                </a:solidFill>
              </a:defRPr>
            </a:lvl3pPr>
            <a:lvl4pPr marL="19050" indent="0" algn="ctr">
              <a:spcBef>
                <a:spcPts val="800"/>
              </a:spcBef>
              <a:buNone/>
              <a:tabLst/>
              <a:defRPr sz="2400">
                <a:solidFill>
                  <a:schemeClr val="bg1"/>
                </a:solidFill>
              </a:defRPr>
            </a:lvl4pPr>
            <a:lvl5pPr algn="ctr">
              <a:spcBef>
                <a:spcPts val="800"/>
              </a:spcBef>
              <a:defRPr sz="2400" b="0">
                <a:solidFill>
                  <a:schemeClr val="bg1"/>
                </a:solidFill>
              </a:defRPr>
            </a:lvl5pPr>
          </a:lstStyle>
          <a:p>
            <a:pPr lvl="0"/>
            <a:r>
              <a:rPr lang="fr-CA"/>
              <a:t>Cliquez pour modifier les styles du texte du masque</a:t>
            </a:r>
          </a:p>
          <a:p>
            <a:pPr lvl="1"/>
            <a:r>
              <a:rPr lang="fr-CA"/>
              <a:t>Deuxième niveau</a:t>
            </a:r>
          </a:p>
          <a:p>
            <a:pPr lvl="2"/>
            <a:r>
              <a:rPr lang="fr-CA"/>
              <a:t>Troisième niveau</a:t>
            </a:r>
          </a:p>
        </p:txBody>
      </p:sp>
      <p:pic>
        <p:nvPicPr>
          <p:cNvPr id="4" name="Image 3">
            <a:extLst>
              <a:ext uri="{FF2B5EF4-FFF2-40B4-BE49-F238E27FC236}">
                <a16:creationId xmlns:a16="http://schemas.microsoft.com/office/drawing/2014/main" id="{D409520A-C38C-224D-9149-C8ABDE216AB4}"/>
              </a:ext>
            </a:extLst>
          </p:cNvPr>
          <p:cNvPicPr>
            <a:picLocks noChangeAspect="1"/>
          </p:cNvPicPr>
          <p:nvPr/>
        </p:nvPicPr>
        <p:blipFill>
          <a:blip r:embed="rId3"/>
          <a:stretch>
            <a:fillRect/>
          </a:stretch>
        </p:blipFill>
        <p:spPr>
          <a:xfrm>
            <a:off x="5446319" y="3076574"/>
            <a:ext cx="1264184" cy="860425"/>
          </a:xfrm>
          <a:prstGeom prst="rect">
            <a:avLst/>
          </a:prstGeom>
        </p:spPr>
      </p:pic>
      <p:sp>
        <p:nvSpPr>
          <p:cNvPr id="5" name="Picture Placeholder 1">
            <a:extLst>
              <a:ext uri="{FF2B5EF4-FFF2-40B4-BE49-F238E27FC236}">
                <a16:creationId xmlns:a16="http://schemas.microsoft.com/office/drawing/2014/main" id="{425C9A81-A4A8-CB4B-94DF-B9D0387CF497}"/>
              </a:ext>
            </a:extLst>
          </p:cNvPr>
          <p:cNvSpPr>
            <a:spLocks noGrp="1" noTextEdit="1"/>
          </p:cNvSpPr>
          <p:nvPr>
            <p:ph type="pic" sz="quarter" idx="16" hasCustomPrompt="1"/>
          </p:nvPr>
        </p:nvSpPr>
        <p:spPr>
          <a:xfrm>
            <a:off x="-2537" y="-136"/>
            <a:ext cx="6099739" cy="6859239"/>
          </a:xfrm>
          <a:custGeom>
            <a:avLst/>
            <a:gdLst>
              <a:gd name="connsiteX0" fmla="*/ 0 w 5832475"/>
              <a:gd name="connsiteY0" fmla="*/ 2917031 h 5834062"/>
              <a:gd name="connsiteX1" fmla="*/ 2916238 w 5832475"/>
              <a:gd name="connsiteY1" fmla="*/ 0 h 5834062"/>
              <a:gd name="connsiteX2" fmla="*/ 5832476 w 5832475"/>
              <a:gd name="connsiteY2" fmla="*/ 2917031 h 5834062"/>
              <a:gd name="connsiteX3" fmla="*/ 2916238 w 5832475"/>
              <a:gd name="connsiteY3" fmla="*/ 5834062 h 5834062"/>
              <a:gd name="connsiteX4" fmla="*/ 0 w 5832475"/>
              <a:gd name="connsiteY4" fmla="*/ 2917031 h 5834062"/>
              <a:gd name="connsiteX0" fmla="*/ 0 w 5832476"/>
              <a:gd name="connsiteY0" fmla="*/ 2917031 h 5834062"/>
              <a:gd name="connsiteX1" fmla="*/ 2916238 w 5832476"/>
              <a:gd name="connsiteY1" fmla="*/ 0 h 5834062"/>
              <a:gd name="connsiteX2" fmla="*/ 5832476 w 5832476"/>
              <a:gd name="connsiteY2" fmla="*/ 2917031 h 5834062"/>
              <a:gd name="connsiteX3" fmla="*/ 2916238 w 5832476"/>
              <a:gd name="connsiteY3" fmla="*/ 5834062 h 5834062"/>
              <a:gd name="connsiteX4" fmla="*/ 0 w 5832476"/>
              <a:gd name="connsiteY4" fmla="*/ 2917031 h 5834062"/>
              <a:gd name="connsiteX0" fmla="*/ 51700 w 6140240"/>
              <a:gd name="connsiteY0" fmla="*/ 3476487 h 6393518"/>
              <a:gd name="connsiteX1" fmla="*/ 5183478 w 6140240"/>
              <a:gd name="connsiteY1" fmla="*/ 0 h 6393518"/>
              <a:gd name="connsiteX2" fmla="*/ 5884176 w 6140240"/>
              <a:gd name="connsiteY2" fmla="*/ 3476487 h 6393518"/>
              <a:gd name="connsiteX3" fmla="*/ 2967938 w 6140240"/>
              <a:gd name="connsiteY3" fmla="*/ 6393518 h 6393518"/>
              <a:gd name="connsiteX4" fmla="*/ 51700 w 6140240"/>
              <a:gd name="connsiteY4" fmla="*/ 3476487 h 6393518"/>
              <a:gd name="connsiteX0" fmla="*/ 51700 w 6140240"/>
              <a:gd name="connsiteY0" fmla="*/ 3476487 h 6393518"/>
              <a:gd name="connsiteX1" fmla="*/ 5183478 w 6140240"/>
              <a:gd name="connsiteY1" fmla="*/ 0 h 6393518"/>
              <a:gd name="connsiteX2" fmla="*/ 5884176 w 6140240"/>
              <a:gd name="connsiteY2" fmla="*/ 3476487 h 6393518"/>
              <a:gd name="connsiteX3" fmla="*/ 2967938 w 6140240"/>
              <a:gd name="connsiteY3" fmla="*/ 6393518 h 6393518"/>
              <a:gd name="connsiteX4" fmla="*/ 51700 w 6140240"/>
              <a:gd name="connsiteY4" fmla="*/ 3476487 h 6393518"/>
              <a:gd name="connsiteX0" fmla="*/ 51700 w 6140240"/>
              <a:gd name="connsiteY0" fmla="*/ 3476487 h 6393518"/>
              <a:gd name="connsiteX1" fmla="*/ 5183478 w 6140240"/>
              <a:gd name="connsiteY1" fmla="*/ 0 h 6393518"/>
              <a:gd name="connsiteX2" fmla="*/ 5884176 w 6140240"/>
              <a:gd name="connsiteY2" fmla="*/ 3476487 h 6393518"/>
              <a:gd name="connsiteX3" fmla="*/ 2967938 w 6140240"/>
              <a:gd name="connsiteY3" fmla="*/ 6393518 h 6393518"/>
              <a:gd name="connsiteX4" fmla="*/ 51700 w 6140240"/>
              <a:gd name="connsiteY4" fmla="*/ 3476487 h 6393518"/>
              <a:gd name="connsiteX0" fmla="*/ 51700 w 6140240"/>
              <a:gd name="connsiteY0" fmla="*/ 3476487 h 6393518"/>
              <a:gd name="connsiteX1" fmla="*/ 5183478 w 6140240"/>
              <a:gd name="connsiteY1" fmla="*/ 0 h 6393518"/>
              <a:gd name="connsiteX2" fmla="*/ 5884176 w 6140240"/>
              <a:gd name="connsiteY2" fmla="*/ 3476487 h 6393518"/>
              <a:gd name="connsiteX3" fmla="*/ 2967938 w 6140240"/>
              <a:gd name="connsiteY3" fmla="*/ 6393518 h 6393518"/>
              <a:gd name="connsiteX4" fmla="*/ 51700 w 6140240"/>
              <a:gd name="connsiteY4" fmla="*/ 3476487 h 6393518"/>
              <a:gd name="connsiteX0" fmla="*/ 124880 w 4048233"/>
              <a:gd name="connsiteY0" fmla="*/ 477106 h 6963626"/>
              <a:gd name="connsiteX1" fmla="*/ 3091471 w 4048233"/>
              <a:gd name="connsiteY1" fmla="*/ 463653 h 6963626"/>
              <a:gd name="connsiteX2" fmla="*/ 3792169 w 4048233"/>
              <a:gd name="connsiteY2" fmla="*/ 3940140 h 6963626"/>
              <a:gd name="connsiteX3" fmla="*/ 875931 w 4048233"/>
              <a:gd name="connsiteY3" fmla="*/ 6857171 h 6963626"/>
              <a:gd name="connsiteX4" fmla="*/ 124880 w 4048233"/>
              <a:gd name="connsiteY4" fmla="*/ 477106 h 6963626"/>
              <a:gd name="connsiteX0" fmla="*/ 286513 w 4209866"/>
              <a:gd name="connsiteY0" fmla="*/ 13453 h 6499973"/>
              <a:gd name="connsiteX1" fmla="*/ 3253104 w 4209866"/>
              <a:gd name="connsiteY1" fmla="*/ 0 h 6499973"/>
              <a:gd name="connsiteX2" fmla="*/ 3953802 w 4209866"/>
              <a:gd name="connsiteY2" fmla="*/ 3476487 h 6499973"/>
              <a:gd name="connsiteX3" fmla="*/ 1037564 w 4209866"/>
              <a:gd name="connsiteY3" fmla="*/ 6393518 h 6499973"/>
              <a:gd name="connsiteX4" fmla="*/ 286513 w 4209866"/>
              <a:gd name="connsiteY4" fmla="*/ 13453 h 6499973"/>
              <a:gd name="connsiteX0" fmla="*/ 13277 w 3936630"/>
              <a:gd name="connsiteY0" fmla="*/ 13453 h 6499973"/>
              <a:gd name="connsiteX1" fmla="*/ 2979868 w 3936630"/>
              <a:gd name="connsiteY1" fmla="*/ 0 h 6499973"/>
              <a:gd name="connsiteX2" fmla="*/ 3680566 w 3936630"/>
              <a:gd name="connsiteY2" fmla="*/ 3476487 h 6499973"/>
              <a:gd name="connsiteX3" fmla="*/ 764328 w 3936630"/>
              <a:gd name="connsiteY3" fmla="*/ 6393518 h 6499973"/>
              <a:gd name="connsiteX4" fmla="*/ 13277 w 3936630"/>
              <a:gd name="connsiteY4" fmla="*/ 13453 h 6499973"/>
              <a:gd name="connsiteX0" fmla="*/ 13277 w 3936630"/>
              <a:gd name="connsiteY0" fmla="*/ 2101 h 6518575"/>
              <a:gd name="connsiteX1" fmla="*/ 2979868 w 3936630"/>
              <a:gd name="connsiteY1" fmla="*/ 17223 h 6518575"/>
              <a:gd name="connsiteX2" fmla="*/ 3680566 w 3936630"/>
              <a:gd name="connsiteY2" fmla="*/ 3493710 h 6518575"/>
              <a:gd name="connsiteX3" fmla="*/ 764328 w 3936630"/>
              <a:gd name="connsiteY3" fmla="*/ 6410741 h 6518575"/>
              <a:gd name="connsiteX4" fmla="*/ 13277 w 3936630"/>
              <a:gd name="connsiteY4" fmla="*/ 2101 h 6518575"/>
              <a:gd name="connsiteX0" fmla="*/ 13277 w 3936630"/>
              <a:gd name="connsiteY0" fmla="*/ 0 h 6516474"/>
              <a:gd name="connsiteX1" fmla="*/ 2979868 w 3936630"/>
              <a:gd name="connsiteY1" fmla="*/ 15122 h 6516474"/>
              <a:gd name="connsiteX2" fmla="*/ 3680566 w 3936630"/>
              <a:gd name="connsiteY2" fmla="*/ 3491609 h 6516474"/>
              <a:gd name="connsiteX3" fmla="*/ 764328 w 3936630"/>
              <a:gd name="connsiteY3" fmla="*/ 6408640 h 6516474"/>
              <a:gd name="connsiteX4" fmla="*/ 13277 w 3936630"/>
              <a:gd name="connsiteY4" fmla="*/ 0 h 6516474"/>
              <a:gd name="connsiteX0" fmla="*/ 13277 w 3680566"/>
              <a:gd name="connsiteY0" fmla="*/ 0 h 6516474"/>
              <a:gd name="connsiteX1" fmla="*/ 2979868 w 3680566"/>
              <a:gd name="connsiteY1" fmla="*/ 15122 h 6516474"/>
              <a:gd name="connsiteX2" fmla="*/ 3680566 w 3680566"/>
              <a:gd name="connsiteY2" fmla="*/ 3491609 h 6516474"/>
              <a:gd name="connsiteX3" fmla="*/ 764328 w 3680566"/>
              <a:gd name="connsiteY3" fmla="*/ 6408640 h 6516474"/>
              <a:gd name="connsiteX4" fmla="*/ 13277 w 3680566"/>
              <a:gd name="connsiteY4" fmla="*/ 0 h 6516474"/>
              <a:gd name="connsiteX0" fmla="*/ 13277 w 3883175"/>
              <a:gd name="connsiteY0" fmla="*/ 0 h 6516474"/>
              <a:gd name="connsiteX1" fmla="*/ 2979868 w 3883175"/>
              <a:gd name="connsiteY1" fmla="*/ 15122 h 6516474"/>
              <a:gd name="connsiteX2" fmla="*/ 3680566 w 3883175"/>
              <a:gd name="connsiteY2" fmla="*/ 3491609 h 6516474"/>
              <a:gd name="connsiteX3" fmla="*/ 764328 w 3883175"/>
              <a:gd name="connsiteY3" fmla="*/ 6408640 h 6516474"/>
              <a:gd name="connsiteX4" fmla="*/ 13277 w 3883175"/>
              <a:gd name="connsiteY4" fmla="*/ 0 h 6516474"/>
              <a:gd name="connsiteX0" fmla="*/ 13277 w 3783181"/>
              <a:gd name="connsiteY0" fmla="*/ 0 h 6516474"/>
              <a:gd name="connsiteX1" fmla="*/ 2979868 w 3783181"/>
              <a:gd name="connsiteY1" fmla="*/ 15122 h 6516474"/>
              <a:gd name="connsiteX2" fmla="*/ 3680566 w 3783181"/>
              <a:gd name="connsiteY2" fmla="*/ 3491609 h 6516474"/>
              <a:gd name="connsiteX3" fmla="*/ 764328 w 3783181"/>
              <a:gd name="connsiteY3" fmla="*/ 6408640 h 6516474"/>
              <a:gd name="connsiteX4" fmla="*/ 13277 w 3783181"/>
              <a:gd name="connsiteY4" fmla="*/ 0 h 6516474"/>
              <a:gd name="connsiteX0" fmla="*/ 13277 w 3783181"/>
              <a:gd name="connsiteY0" fmla="*/ 0 h 6516474"/>
              <a:gd name="connsiteX1" fmla="*/ 2979868 w 3783181"/>
              <a:gd name="connsiteY1" fmla="*/ 15122 h 6516474"/>
              <a:gd name="connsiteX2" fmla="*/ 3680566 w 3783181"/>
              <a:gd name="connsiteY2" fmla="*/ 3491609 h 6516474"/>
              <a:gd name="connsiteX3" fmla="*/ 764328 w 3783181"/>
              <a:gd name="connsiteY3" fmla="*/ 6408640 h 6516474"/>
              <a:gd name="connsiteX4" fmla="*/ 13277 w 3783181"/>
              <a:gd name="connsiteY4" fmla="*/ 0 h 6516474"/>
              <a:gd name="connsiteX0" fmla="*/ 13277 w 3783181"/>
              <a:gd name="connsiteY0" fmla="*/ 0 h 6516474"/>
              <a:gd name="connsiteX1" fmla="*/ 2979868 w 3783181"/>
              <a:gd name="connsiteY1" fmla="*/ 15122 h 6516474"/>
              <a:gd name="connsiteX2" fmla="*/ 3680566 w 3783181"/>
              <a:gd name="connsiteY2" fmla="*/ 3491609 h 6516474"/>
              <a:gd name="connsiteX3" fmla="*/ 764328 w 3783181"/>
              <a:gd name="connsiteY3" fmla="*/ 6408640 h 6516474"/>
              <a:gd name="connsiteX4" fmla="*/ 13277 w 3783181"/>
              <a:gd name="connsiteY4" fmla="*/ 0 h 6516474"/>
              <a:gd name="connsiteX0" fmla="*/ 125752 w 3897739"/>
              <a:gd name="connsiteY0" fmla="*/ 478216 h 6975650"/>
              <a:gd name="connsiteX1" fmla="*/ 3105043 w 3897739"/>
              <a:gd name="connsiteY1" fmla="*/ 464763 h 6975650"/>
              <a:gd name="connsiteX2" fmla="*/ 3793041 w 3897739"/>
              <a:gd name="connsiteY2" fmla="*/ 3969825 h 6975650"/>
              <a:gd name="connsiteX3" fmla="*/ 876803 w 3897739"/>
              <a:gd name="connsiteY3" fmla="*/ 6886856 h 6975650"/>
              <a:gd name="connsiteX4" fmla="*/ 125752 w 3897739"/>
              <a:gd name="connsiteY4" fmla="*/ 478216 h 6975650"/>
              <a:gd name="connsiteX0" fmla="*/ 125752 w 3875236"/>
              <a:gd name="connsiteY0" fmla="*/ 478216 h 6975650"/>
              <a:gd name="connsiteX1" fmla="*/ 3105043 w 3875236"/>
              <a:gd name="connsiteY1" fmla="*/ 464763 h 6975650"/>
              <a:gd name="connsiteX2" fmla="*/ 3793041 w 3875236"/>
              <a:gd name="connsiteY2" fmla="*/ 3969825 h 6975650"/>
              <a:gd name="connsiteX3" fmla="*/ 876803 w 3875236"/>
              <a:gd name="connsiteY3" fmla="*/ 6886856 h 6975650"/>
              <a:gd name="connsiteX4" fmla="*/ 125752 w 3875236"/>
              <a:gd name="connsiteY4" fmla="*/ 478216 h 6975650"/>
              <a:gd name="connsiteX0" fmla="*/ 113012 w 3292434"/>
              <a:gd name="connsiteY0" fmla="*/ 478216 h 6930705"/>
              <a:gd name="connsiteX1" fmla="*/ 3092303 w 3292434"/>
              <a:gd name="connsiteY1" fmla="*/ 464763 h 6930705"/>
              <a:gd name="connsiteX2" fmla="*/ 3123076 w 3292434"/>
              <a:gd name="connsiteY2" fmla="*/ 3163375 h 6930705"/>
              <a:gd name="connsiteX3" fmla="*/ 864063 w 3292434"/>
              <a:gd name="connsiteY3" fmla="*/ 6886856 h 6930705"/>
              <a:gd name="connsiteX4" fmla="*/ 113012 w 3292434"/>
              <a:gd name="connsiteY4" fmla="*/ 478216 h 6930705"/>
              <a:gd name="connsiteX0" fmla="*/ 113012 w 3292434"/>
              <a:gd name="connsiteY0" fmla="*/ 478216 h 6930705"/>
              <a:gd name="connsiteX1" fmla="*/ 3092303 w 3292434"/>
              <a:gd name="connsiteY1" fmla="*/ 464763 h 6930705"/>
              <a:gd name="connsiteX2" fmla="*/ 3123076 w 3292434"/>
              <a:gd name="connsiteY2" fmla="*/ 3163375 h 6930705"/>
              <a:gd name="connsiteX3" fmla="*/ 864063 w 3292434"/>
              <a:gd name="connsiteY3" fmla="*/ 6886856 h 6930705"/>
              <a:gd name="connsiteX4" fmla="*/ 113012 w 3292434"/>
              <a:gd name="connsiteY4" fmla="*/ 478216 h 6930705"/>
              <a:gd name="connsiteX0" fmla="*/ 113012 w 3292434"/>
              <a:gd name="connsiteY0" fmla="*/ 478216 h 6930705"/>
              <a:gd name="connsiteX1" fmla="*/ 3092303 w 3292434"/>
              <a:gd name="connsiteY1" fmla="*/ 464763 h 6930705"/>
              <a:gd name="connsiteX2" fmla="*/ 3123076 w 3292434"/>
              <a:gd name="connsiteY2" fmla="*/ 3163375 h 6930705"/>
              <a:gd name="connsiteX3" fmla="*/ 864063 w 3292434"/>
              <a:gd name="connsiteY3" fmla="*/ 6886856 h 6930705"/>
              <a:gd name="connsiteX4" fmla="*/ 113012 w 3292434"/>
              <a:gd name="connsiteY4" fmla="*/ 478216 h 6930705"/>
              <a:gd name="connsiteX0" fmla="*/ 113012 w 3125922"/>
              <a:gd name="connsiteY0" fmla="*/ 478216 h 6921873"/>
              <a:gd name="connsiteX1" fmla="*/ 3092303 w 3125922"/>
              <a:gd name="connsiteY1" fmla="*/ 464763 h 6921873"/>
              <a:gd name="connsiteX2" fmla="*/ 3123076 w 3125922"/>
              <a:gd name="connsiteY2" fmla="*/ 3163375 h 6921873"/>
              <a:gd name="connsiteX3" fmla="*/ 864063 w 3125922"/>
              <a:gd name="connsiteY3" fmla="*/ 6886856 h 6921873"/>
              <a:gd name="connsiteX4" fmla="*/ 113012 w 3125922"/>
              <a:gd name="connsiteY4" fmla="*/ 478216 h 6921873"/>
              <a:gd name="connsiteX0" fmla="*/ 113012 w 3259989"/>
              <a:gd name="connsiteY0" fmla="*/ 478216 h 6923054"/>
              <a:gd name="connsiteX1" fmla="*/ 3092303 w 3259989"/>
              <a:gd name="connsiteY1" fmla="*/ 464763 h 6923054"/>
              <a:gd name="connsiteX2" fmla="*/ 3123076 w 3259989"/>
              <a:gd name="connsiteY2" fmla="*/ 3163375 h 6923054"/>
              <a:gd name="connsiteX3" fmla="*/ 864063 w 3259989"/>
              <a:gd name="connsiteY3" fmla="*/ 6886856 h 6923054"/>
              <a:gd name="connsiteX4" fmla="*/ 113012 w 3259989"/>
              <a:gd name="connsiteY4" fmla="*/ 478216 h 6923054"/>
              <a:gd name="connsiteX0" fmla="*/ 113012 w 3259989"/>
              <a:gd name="connsiteY0" fmla="*/ 478216 h 6923054"/>
              <a:gd name="connsiteX1" fmla="*/ 3092303 w 3259989"/>
              <a:gd name="connsiteY1" fmla="*/ 464763 h 6923054"/>
              <a:gd name="connsiteX2" fmla="*/ 3123076 w 3259989"/>
              <a:gd name="connsiteY2" fmla="*/ 3163375 h 6923054"/>
              <a:gd name="connsiteX3" fmla="*/ 864063 w 3259989"/>
              <a:gd name="connsiteY3" fmla="*/ 6886856 h 6923054"/>
              <a:gd name="connsiteX4" fmla="*/ 113012 w 3259989"/>
              <a:gd name="connsiteY4" fmla="*/ 478216 h 6923054"/>
              <a:gd name="connsiteX0" fmla="*/ 154380 w 3348145"/>
              <a:gd name="connsiteY0" fmla="*/ 383441 h 5576068"/>
              <a:gd name="connsiteX1" fmla="*/ 3133671 w 3348145"/>
              <a:gd name="connsiteY1" fmla="*/ 369988 h 5576068"/>
              <a:gd name="connsiteX2" fmla="*/ 3164444 w 3348145"/>
              <a:gd name="connsiteY2" fmla="*/ 3068600 h 5576068"/>
              <a:gd name="connsiteX3" fmla="*/ 711756 w 3348145"/>
              <a:gd name="connsiteY3" fmla="*/ 5512556 h 5576068"/>
              <a:gd name="connsiteX4" fmla="*/ 154380 w 3348145"/>
              <a:gd name="connsiteY4" fmla="*/ 383441 h 5576068"/>
              <a:gd name="connsiteX0" fmla="*/ 154380 w 3348145"/>
              <a:gd name="connsiteY0" fmla="*/ 383441 h 5512556"/>
              <a:gd name="connsiteX1" fmla="*/ 3133671 w 3348145"/>
              <a:gd name="connsiteY1" fmla="*/ 369988 h 5512556"/>
              <a:gd name="connsiteX2" fmla="*/ 3164444 w 3348145"/>
              <a:gd name="connsiteY2" fmla="*/ 3068600 h 5512556"/>
              <a:gd name="connsiteX3" fmla="*/ 711756 w 3348145"/>
              <a:gd name="connsiteY3" fmla="*/ 5512556 h 5512556"/>
              <a:gd name="connsiteX4" fmla="*/ 154380 w 3348145"/>
              <a:gd name="connsiteY4" fmla="*/ 383441 h 5512556"/>
              <a:gd name="connsiteX0" fmla="*/ 154380 w 3348145"/>
              <a:gd name="connsiteY0" fmla="*/ 383441 h 5512556"/>
              <a:gd name="connsiteX1" fmla="*/ 3133671 w 3348145"/>
              <a:gd name="connsiteY1" fmla="*/ 369988 h 5512556"/>
              <a:gd name="connsiteX2" fmla="*/ 3164444 w 3348145"/>
              <a:gd name="connsiteY2" fmla="*/ 3068600 h 5512556"/>
              <a:gd name="connsiteX3" fmla="*/ 711756 w 3348145"/>
              <a:gd name="connsiteY3" fmla="*/ 5512556 h 5512556"/>
              <a:gd name="connsiteX4" fmla="*/ 154380 w 3348145"/>
              <a:gd name="connsiteY4" fmla="*/ 383441 h 5512556"/>
              <a:gd name="connsiteX0" fmla="*/ 155172 w 3349172"/>
              <a:gd name="connsiteY0" fmla="*/ 384380 h 5526195"/>
              <a:gd name="connsiteX1" fmla="*/ 3134463 w 3349172"/>
              <a:gd name="connsiteY1" fmla="*/ 370927 h 5526195"/>
              <a:gd name="connsiteX2" fmla="*/ 3165236 w 3349172"/>
              <a:gd name="connsiteY2" fmla="*/ 3069539 h 5526195"/>
              <a:gd name="connsiteX3" fmla="*/ 709373 w 3349172"/>
              <a:gd name="connsiteY3" fmla="*/ 5526195 h 5526195"/>
              <a:gd name="connsiteX4" fmla="*/ 155172 w 3349172"/>
              <a:gd name="connsiteY4" fmla="*/ 384380 h 5526195"/>
              <a:gd name="connsiteX0" fmla="*/ 1328379 w 4522379"/>
              <a:gd name="connsiteY0" fmla="*/ 384533 h 5955636"/>
              <a:gd name="connsiteX1" fmla="*/ 4307670 w 4522379"/>
              <a:gd name="connsiteY1" fmla="*/ 371080 h 5955636"/>
              <a:gd name="connsiteX2" fmla="*/ 4338443 w 4522379"/>
              <a:gd name="connsiteY2" fmla="*/ 3069692 h 5955636"/>
              <a:gd name="connsiteX3" fmla="*/ 1882580 w 4522379"/>
              <a:gd name="connsiteY3" fmla="*/ 5526348 h 5955636"/>
              <a:gd name="connsiteX4" fmla="*/ 8278 w 4522379"/>
              <a:gd name="connsiteY4" fmla="*/ 5528414 h 5955636"/>
              <a:gd name="connsiteX5" fmla="*/ 1328379 w 4522379"/>
              <a:gd name="connsiteY5" fmla="*/ 384533 h 5955636"/>
              <a:gd name="connsiteX0" fmla="*/ 1328379 w 4522379"/>
              <a:gd name="connsiteY0" fmla="*/ 384533 h 5955636"/>
              <a:gd name="connsiteX1" fmla="*/ 4307670 w 4522379"/>
              <a:gd name="connsiteY1" fmla="*/ 371080 h 5955636"/>
              <a:gd name="connsiteX2" fmla="*/ 4338443 w 4522379"/>
              <a:gd name="connsiteY2" fmla="*/ 3069692 h 5955636"/>
              <a:gd name="connsiteX3" fmla="*/ 1882580 w 4522379"/>
              <a:gd name="connsiteY3" fmla="*/ 5526348 h 5955636"/>
              <a:gd name="connsiteX4" fmla="*/ 8278 w 4522379"/>
              <a:gd name="connsiteY4" fmla="*/ 5528414 h 5955636"/>
              <a:gd name="connsiteX5" fmla="*/ 1328379 w 4522379"/>
              <a:gd name="connsiteY5" fmla="*/ 384533 h 5955636"/>
              <a:gd name="connsiteX0" fmla="*/ 1328379 w 4522379"/>
              <a:gd name="connsiteY0" fmla="*/ 384533 h 5612522"/>
              <a:gd name="connsiteX1" fmla="*/ 4307670 w 4522379"/>
              <a:gd name="connsiteY1" fmla="*/ 371080 h 5612522"/>
              <a:gd name="connsiteX2" fmla="*/ 4338443 w 4522379"/>
              <a:gd name="connsiteY2" fmla="*/ 3069692 h 5612522"/>
              <a:gd name="connsiteX3" fmla="*/ 1882580 w 4522379"/>
              <a:gd name="connsiteY3" fmla="*/ 5526348 h 5612522"/>
              <a:gd name="connsiteX4" fmla="*/ 8278 w 4522379"/>
              <a:gd name="connsiteY4" fmla="*/ 5528414 h 5612522"/>
              <a:gd name="connsiteX5" fmla="*/ 1328379 w 4522379"/>
              <a:gd name="connsiteY5" fmla="*/ 384533 h 5612522"/>
              <a:gd name="connsiteX0" fmla="*/ 1328379 w 4522379"/>
              <a:gd name="connsiteY0" fmla="*/ 384533 h 5528414"/>
              <a:gd name="connsiteX1" fmla="*/ 4307670 w 4522379"/>
              <a:gd name="connsiteY1" fmla="*/ 371080 h 5528414"/>
              <a:gd name="connsiteX2" fmla="*/ 4338443 w 4522379"/>
              <a:gd name="connsiteY2" fmla="*/ 3069692 h 5528414"/>
              <a:gd name="connsiteX3" fmla="*/ 1882580 w 4522379"/>
              <a:gd name="connsiteY3" fmla="*/ 5526348 h 5528414"/>
              <a:gd name="connsiteX4" fmla="*/ 8278 w 4522379"/>
              <a:gd name="connsiteY4" fmla="*/ 5528414 h 5528414"/>
              <a:gd name="connsiteX5" fmla="*/ 1328379 w 4522379"/>
              <a:gd name="connsiteY5" fmla="*/ 384533 h 5528414"/>
              <a:gd name="connsiteX0" fmla="*/ 1488626 w 4682626"/>
              <a:gd name="connsiteY0" fmla="*/ 102364 h 5246245"/>
              <a:gd name="connsiteX1" fmla="*/ 4467917 w 4682626"/>
              <a:gd name="connsiteY1" fmla="*/ 88911 h 5246245"/>
              <a:gd name="connsiteX2" fmla="*/ 4498690 w 4682626"/>
              <a:gd name="connsiteY2" fmla="*/ 2787523 h 5246245"/>
              <a:gd name="connsiteX3" fmla="*/ 2042827 w 4682626"/>
              <a:gd name="connsiteY3" fmla="*/ 5244179 h 5246245"/>
              <a:gd name="connsiteX4" fmla="*/ 168525 w 4682626"/>
              <a:gd name="connsiteY4" fmla="*/ 5246245 h 5246245"/>
              <a:gd name="connsiteX5" fmla="*/ 162176 w 4682626"/>
              <a:gd name="connsiteY5" fmla="*/ 1436245 h 5246245"/>
              <a:gd name="connsiteX6" fmla="*/ 1488626 w 4682626"/>
              <a:gd name="connsiteY6" fmla="*/ 102364 h 5246245"/>
              <a:gd name="connsiteX0" fmla="*/ 1419203 w 4613203"/>
              <a:gd name="connsiteY0" fmla="*/ 102364 h 5246245"/>
              <a:gd name="connsiteX1" fmla="*/ 4398494 w 4613203"/>
              <a:gd name="connsiteY1" fmla="*/ 88911 h 5246245"/>
              <a:gd name="connsiteX2" fmla="*/ 4429267 w 4613203"/>
              <a:gd name="connsiteY2" fmla="*/ 2787523 h 5246245"/>
              <a:gd name="connsiteX3" fmla="*/ 1973404 w 4613203"/>
              <a:gd name="connsiteY3" fmla="*/ 5244179 h 5246245"/>
              <a:gd name="connsiteX4" fmla="*/ 99102 w 4613203"/>
              <a:gd name="connsiteY4" fmla="*/ 5246245 h 5246245"/>
              <a:gd name="connsiteX5" fmla="*/ 92753 w 4613203"/>
              <a:gd name="connsiteY5" fmla="*/ 1436245 h 5246245"/>
              <a:gd name="connsiteX6" fmla="*/ 1419203 w 4613203"/>
              <a:gd name="connsiteY6" fmla="*/ 102364 h 5246245"/>
              <a:gd name="connsiteX0" fmla="*/ 1419203 w 4613203"/>
              <a:gd name="connsiteY0" fmla="*/ 102364 h 5246245"/>
              <a:gd name="connsiteX1" fmla="*/ 4398494 w 4613203"/>
              <a:gd name="connsiteY1" fmla="*/ 88911 h 5246245"/>
              <a:gd name="connsiteX2" fmla="*/ 4429267 w 4613203"/>
              <a:gd name="connsiteY2" fmla="*/ 2787523 h 5246245"/>
              <a:gd name="connsiteX3" fmla="*/ 1973404 w 4613203"/>
              <a:gd name="connsiteY3" fmla="*/ 5244179 h 5246245"/>
              <a:gd name="connsiteX4" fmla="*/ 99102 w 4613203"/>
              <a:gd name="connsiteY4" fmla="*/ 5246245 h 5246245"/>
              <a:gd name="connsiteX5" fmla="*/ 92753 w 4613203"/>
              <a:gd name="connsiteY5" fmla="*/ 1436245 h 5246245"/>
              <a:gd name="connsiteX6" fmla="*/ 1419203 w 4613203"/>
              <a:gd name="connsiteY6" fmla="*/ 102364 h 5246245"/>
              <a:gd name="connsiteX0" fmla="*/ 1419203 w 4613203"/>
              <a:gd name="connsiteY0" fmla="*/ 102364 h 5246245"/>
              <a:gd name="connsiteX1" fmla="*/ 4398494 w 4613203"/>
              <a:gd name="connsiteY1" fmla="*/ 88911 h 5246245"/>
              <a:gd name="connsiteX2" fmla="*/ 4429267 w 4613203"/>
              <a:gd name="connsiteY2" fmla="*/ 2787523 h 5246245"/>
              <a:gd name="connsiteX3" fmla="*/ 1973404 w 4613203"/>
              <a:gd name="connsiteY3" fmla="*/ 5244179 h 5246245"/>
              <a:gd name="connsiteX4" fmla="*/ 99102 w 4613203"/>
              <a:gd name="connsiteY4" fmla="*/ 5246245 h 5246245"/>
              <a:gd name="connsiteX5" fmla="*/ 92753 w 4613203"/>
              <a:gd name="connsiteY5" fmla="*/ 1436245 h 5246245"/>
              <a:gd name="connsiteX6" fmla="*/ 1419203 w 4613203"/>
              <a:gd name="connsiteY6" fmla="*/ 102364 h 5246245"/>
              <a:gd name="connsiteX0" fmla="*/ 1419203 w 4613203"/>
              <a:gd name="connsiteY0" fmla="*/ 102364 h 5246245"/>
              <a:gd name="connsiteX1" fmla="*/ 4398494 w 4613203"/>
              <a:gd name="connsiteY1" fmla="*/ 88911 h 5246245"/>
              <a:gd name="connsiteX2" fmla="*/ 4429267 w 4613203"/>
              <a:gd name="connsiteY2" fmla="*/ 2787523 h 5246245"/>
              <a:gd name="connsiteX3" fmla="*/ 1973404 w 4613203"/>
              <a:gd name="connsiteY3" fmla="*/ 5244179 h 5246245"/>
              <a:gd name="connsiteX4" fmla="*/ 99102 w 4613203"/>
              <a:gd name="connsiteY4" fmla="*/ 5246245 h 5246245"/>
              <a:gd name="connsiteX5" fmla="*/ 92753 w 4613203"/>
              <a:gd name="connsiteY5" fmla="*/ 1436245 h 5246245"/>
              <a:gd name="connsiteX6" fmla="*/ 1419203 w 4613203"/>
              <a:gd name="connsiteY6" fmla="*/ 102364 h 5246245"/>
              <a:gd name="connsiteX0" fmla="*/ 1420655 w 4614655"/>
              <a:gd name="connsiteY0" fmla="*/ 102364 h 5246245"/>
              <a:gd name="connsiteX1" fmla="*/ 4399946 w 4614655"/>
              <a:gd name="connsiteY1" fmla="*/ 88911 h 5246245"/>
              <a:gd name="connsiteX2" fmla="*/ 4430719 w 4614655"/>
              <a:gd name="connsiteY2" fmla="*/ 2787523 h 5246245"/>
              <a:gd name="connsiteX3" fmla="*/ 1974856 w 4614655"/>
              <a:gd name="connsiteY3" fmla="*/ 5244179 h 5246245"/>
              <a:gd name="connsiteX4" fmla="*/ 100554 w 4614655"/>
              <a:gd name="connsiteY4" fmla="*/ 5246245 h 5246245"/>
              <a:gd name="connsiteX5" fmla="*/ 94205 w 4614655"/>
              <a:gd name="connsiteY5" fmla="*/ 1436245 h 5246245"/>
              <a:gd name="connsiteX6" fmla="*/ 1420655 w 4614655"/>
              <a:gd name="connsiteY6" fmla="*/ 102364 h 5246245"/>
              <a:gd name="connsiteX0" fmla="*/ 1327316 w 4521316"/>
              <a:gd name="connsiteY0" fmla="*/ 102364 h 5246245"/>
              <a:gd name="connsiteX1" fmla="*/ 4306607 w 4521316"/>
              <a:gd name="connsiteY1" fmla="*/ 88911 h 5246245"/>
              <a:gd name="connsiteX2" fmla="*/ 4337380 w 4521316"/>
              <a:gd name="connsiteY2" fmla="*/ 2787523 h 5246245"/>
              <a:gd name="connsiteX3" fmla="*/ 1881517 w 4521316"/>
              <a:gd name="connsiteY3" fmla="*/ 5244179 h 5246245"/>
              <a:gd name="connsiteX4" fmla="*/ 7215 w 4521316"/>
              <a:gd name="connsiteY4" fmla="*/ 5246245 h 5246245"/>
              <a:gd name="connsiteX5" fmla="*/ 866 w 4521316"/>
              <a:gd name="connsiteY5" fmla="*/ 1436245 h 5246245"/>
              <a:gd name="connsiteX6" fmla="*/ 1327316 w 4521316"/>
              <a:gd name="connsiteY6" fmla="*/ 102364 h 5246245"/>
              <a:gd name="connsiteX0" fmla="*/ 1327316 w 4521316"/>
              <a:gd name="connsiteY0" fmla="*/ 102364 h 5246245"/>
              <a:gd name="connsiteX1" fmla="*/ 4306607 w 4521316"/>
              <a:gd name="connsiteY1" fmla="*/ 88911 h 5246245"/>
              <a:gd name="connsiteX2" fmla="*/ 4337380 w 4521316"/>
              <a:gd name="connsiteY2" fmla="*/ 2787523 h 5246245"/>
              <a:gd name="connsiteX3" fmla="*/ 1881517 w 4521316"/>
              <a:gd name="connsiteY3" fmla="*/ 5244179 h 5246245"/>
              <a:gd name="connsiteX4" fmla="*/ 7215 w 4521316"/>
              <a:gd name="connsiteY4" fmla="*/ 5246245 h 5246245"/>
              <a:gd name="connsiteX5" fmla="*/ 866 w 4521316"/>
              <a:gd name="connsiteY5" fmla="*/ 1436245 h 5246245"/>
              <a:gd name="connsiteX6" fmla="*/ 1327316 w 4521316"/>
              <a:gd name="connsiteY6" fmla="*/ 102364 h 5246245"/>
              <a:gd name="connsiteX0" fmla="*/ 1327316 w 4521316"/>
              <a:gd name="connsiteY0" fmla="*/ 102364 h 5246245"/>
              <a:gd name="connsiteX1" fmla="*/ 4306607 w 4521316"/>
              <a:gd name="connsiteY1" fmla="*/ 88911 h 5246245"/>
              <a:gd name="connsiteX2" fmla="*/ 4337380 w 4521316"/>
              <a:gd name="connsiteY2" fmla="*/ 2787523 h 5246245"/>
              <a:gd name="connsiteX3" fmla="*/ 1881517 w 4521316"/>
              <a:gd name="connsiteY3" fmla="*/ 5244179 h 5246245"/>
              <a:gd name="connsiteX4" fmla="*/ 7215 w 4521316"/>
              <a:gd name="connsiteY4" fmla="*/ 5246245 h 5246245"/>
              <a:gd name="connsiteX5" fmla="*/ 866 w 4521316"/>
              <a:gd name="connsiteY5" fmla="*/ 1436245 h 5246245"/>
              <a:gd name="connsiteX6" fmla="*/ 1327316 w 4521316"/>
              <a:gd name="connsiteY6" fmla="*/ 102364 h 5246245"/>
              <a:gd name="connsiteX0" fmla="*/ 1327316 w 4521316"/>
              <a:gd name="connsiteY0" fmla="*/ 102364 h 5246245"/>
              <a:gd name="connsiteX1" fmla="*/ 4306607 w 4521316"/>
              <a:gd name="connsiteY1" fmla="*/ 88911 h 5246245"/>
              <a:gd name="connsiteX2" fmla="*/ 4337380 w 4521316"/>
              <a:gd name="connsiteY2" fmla="*/ 2787523 h 5246245"/>
              <a:gd name="connsiteX3" fmla="*/ 1881517 w 4521316"/>
              <a:gd name="connsiteY3" fmla="*/ 5244179 h 5246245"/>
              <a:gd name="connsiteX4" fmla="*/ 7215 w 4521316"/>
              <a:gd name="connsiteY4" fmla="*/ 5246245 h 5246245"/>
              <a:gd name="connsiteX5" fmla="*/ 866 w 4521316"/>
              <a:gd name="connsiteY5" fmla="*/ 1436245 h 5246245"/>
              <a:gd name="connsiteX6" fmla="*/ 1327316 w 4521316"/>
              <a:gd name="connsiteY6" fmla="*/ 102364 h 5246245"/>
              <a:gd name="connsiteX0" fmla="*/ 1327316 w 4521316"/>
              <a:gd name="connsiteY0" fmla="*/ 102364 h 5246245"/>
              <a:gd name="connsiteX1" fmla="*/ 4306607 w 4521316"/>
              <a:gd name="connsiteY1" fmla="*/ 88911 h 5246245"/>
              <a:gd name="connsiteX2" fmla="*/ 4337380 w 4521316"/>
              <a:gd name="connsiteY2" fmla="*/ 2787523 h 5246245"/>
              <a:gd name="connsiteX3" fmla="*/ 1881517 w 4521316"/>
              <a:gd name="connsiteY3" fmla="*/ 5244179 h 5246245"/>
              <a:gd name="connsiteX4" fmla="*/ 7215 w 4521316"/>
              <a:gd name="connsiteY4" fmla="*/ 5246245 h 5246245"/>
              <a:gd name="connsiteX5" fmla="*/ 866 w 4521316"/>
              <a:gd name="connsiteY5" fmla="*/ 1436245 h 5246245"/>
              <a:gd name="connsiteX6" fmla="*/ 1327316 w 4521316"/>
              <a:gd name="connsiteY6" fmla="*/ 102364 h 5246245"/>
              <a:gd name="connsiteX0" fmla="*/ 1327316 w 4521316"/>
              <a:gd name="connsiteY0" fmla="*/ 102364 h 5246245"/>
              <a:gd name="connsiteX1" fmla="*/ 4306607 w 4521316"/>
              <a:gd name="connsiteY1" fmla="*/ 88911 h 5246245"/>
              <a:gd name="connsiteX2" fmla="*/ 4337380 w 4521316"/>
              <a:gd name="connsiteY2" fmla="*/ 2793873 h 5246245"/>
              <a:gd name="connsiteX3" fmla="*/ 1881517 w 4521316"/>
              <a:gd name="connsiteY3" fmla="*/ 5244179 h 5246245"/>
              <a:gd name="connsiteX4" fmla="*/ 7215 w 4521316"/>
              <a:gd name="connsiteY4" fmla="*/ 5246245 h 5246245"/>
              <a:gd name="connsiteX5" fmla="*/ 866 w 4521316"/>
              <a:gd name="connsiteY5" fmla="*/ 1436245 h 5246245"/>
              <a:gd name="connsiteX6" fmla="*/ 1327316 w 4521316"/>
              <a:gd name="connsiteY6" fmla="*/ 102364 h 5246245"/>
              <a:gd name="connsiteX0" fmla="*/ 1327316 w 4345249"/>
              <a:gd name="connsiteY0" fmla="*/ 102364 h 5246245"/>
              <a:gd name="connsiteX1" fmla="*/ 4306607 w 4345249"/>
              <a:gd name="connsiteY1" fmla="*/ 88911 h 5246245"/>
              <a:gd name="connsiteX2" fmla="*/ 4337380 w 4345249"/>
              <a:gd name="connsiteY2" fmla="*/ 2793873 h 5246245"/>
              <a:gd name="connsiteX3" fmla="*/ 1881517 w 4345249"/>
              <a:gd name="connsiteY3" fmla="*/ 5244179 h 5246245"/>
              <a:gd name="connsiteX4" fmla="*/ 7215 w 4345249"/>
              <a:gd name="connsiteY4" fmla="*/ 5246245 h 5246245"/>
              <a:gd name="connsiteX5" fmla="*/ 866 w 4345249"/>
              <a:gd name="connsiteY5" fmla="*/ 1436245 h 5246245"/>
              <a:gd name="connsiteX6" fmla="*/ 1327316 w 4345249"/>
              <a:gd name="connsiteY6" fmla="*/ 102364 h 5246245"/>
              <a:gd name="connsiteX0" fmla="*/ 1327316 w 4365544"/>
              <a:gd name="connsiteY0" fmla="*/ 99006 h 5242887"/>
              <a:gd name="connsiteX1" fmla="*/ 4340474 w 4365544"/>
              <a:gd name="connsiteY1" fmla="*/ 98253 h 5242887"/>
              <a:gd name="connsiteX2" fmla="*/ 4337380 w 4365544"/>
              <a:gd name="connsiteY2" fmla="*/ 2790515 h 5242887"/>
              <a:gd name="connsiteX3" fmla="*/ 1881517 w 4365544"/>
              <a:gd name="connsiteY3" fmla="*/ 5240821 h 5242887"/>
              <a:gd name="connsiteX4" fmla="*/ 7215 w 4365544"/>
              <a:gd name="connsiteY4" fmla="*/ 5242887 h 5242887"/>
              <a:gd name="connsiteX5" fmla="*/ 866 w 4365544"/>
              <a:gd name="connsiteY5" fmla="*/ 1432887 h 5242887"/>
              <a:gd name="connsiteX6" fmla="*/ 1327316 w 4365544"/>
              <a:gd name="connsiteY6" fmla="*/ 99006 h 5242887"/>
              <a:gd name="connsiteX0" fmla="*/ 1327316 w 4344881"/>
              <a:gd name="connsiteY0" fmla="*/ 99006 h 5242887"/>
              <a:gd name="connsiteX1" fmla="*/ 4340474 w 4344881"/>
              <a:gd name="connsiteY1" fmla="*/ 98253 h 5242887"/>
              <a:gd name="connsiteX2" fmla="*/ 4337380 w 4344881"/>
              <a:gd name="connsiteY2" fmla="*/ 2790515 h 5242887"/>
              <a:gd name="connsiteX3" fmla="*/ 1881517 w 4344881"/>
              <a:gd name="connsiteY3" fmla="*/ 5240821 h 5242887"/>
              <a:gd name="connsiteX4" fmla="*/ 7215 w 4344881"/>
              <a:gd name="connsiteY4" fmla="*/ 5242887 h 5242887"/>
              <a:gd name="connsiteX5" fmla="*/ 866 w 4344881"/>
              <a:gd name="connsiteY5" fmla="*/ 1432887 h 5242887"/>
              <a:gd name="connsiteX6" fmla="*/ 1327316 w 4344881"/>
              <a:gd name="connsiteY6" fmla="*/ 99006 h 5242887"/>
              <a:gd name="connsiteX0" fmla="*/ 1327316 w 4344881"/>
              <a:gd name="connsiteY0" fmla="*/ 99006 h 5242887"/>
              <a:gd name="connsiteX1" fmla="*/ 4340474 w 4344881"/>
              <a:gd name="connsiteY1" fmla="*/ 98253 h 5242887"/>
              <a:gd name="connsiteX2" fmla="*/ 4337380 w 4344881"/>
              <a:gd name="connsiteY2" fmla="*/ 2790515 h 5242887"/>
              <a:gd name="connsiteX3" fmla="*/ 1881517 w 4344881"/>
              <a:gd name="connsiteY3" fmla="*/ 5240821 h 5242887"/>
              <a:gd name="connsiteX4" fmla="*/ 7215 w 4344881"/>
              <a:gd name="connsiteY4" fmla="*/ 5242887 h 5242887"/>
              <a:gd name="connsiteX5" fmla="*/ 866 w 4344881"/>
              <a:gd name="connsiteY5" fmla="*/ 1432887 h 5242887"/>
              <a:gd name="connsiteX6" fmla="*/ 1327316 w 4344881"/>
              <a:gd name="connsiteY6" fmla="*/ 99006 h 5242887"/>
              <a:gd name="connsiteX0" fmla="*/ 1327316 w 4344881"/>
              <a:gd name="connsiteY0" fmla="*/ 753 h 5144634"/>
              <a:gd name="connsiteX1" fmla="*/ 4340474 w 4344881"/>
              <a:gd name="connsiteY1" fmla="*/ 0 h 5144634"/>
              <a:gd name="connsiteX2" fmla="*/ 4337380 w 4344881"/>
              <a:gd name="connsiteY2" fmla="*/ 2692262 h 5144634"/>
              <a:gd name="connsiteX3" fmla="*/ 1881517 w 4344881"/>
              <a:gd name="connsiteY3" fmla="*/ 5142568 h 5144634"/>
              <a:gd name="connsiteX4" fmla="*/ 7215 w 4344881"/>
              <a:gd name="connsiteY4" fmla="*/ 5144634 h 5144634"/>
              <a:gd name="connsiteX5" fmla="*/ 866 w 4344881"/>
              <a:gd name="connsiteY5" fmla="*/ 1334634 h 5144634"/>
              <a:gd name="connsiteX6" fmla="*/ 1327316 w 4344881"/>
              <a:gd name="connsiteY6" fmla="*/ 753 h 5144634"/>
              <a:gd name="connsiteX0" fmla="*/ 1327316 w 4344881"/>
              <a:gd name="connsiteY0" fmla="*/ 753 h 5144634"/>
              <a:gd name="connsiteX1" fmla="*/ 4340474 w 4344881"/>
              <a:gd name="connsiteY1" fmla="*/ 0 h 5144634"/>
              <a:gd name="connsiteX2" fmla="*/ 4337380 w 4344881"/>
              <a:gd name="connsiteY2" fmla="*/ 2692262 h 5144634"/>
              <a:gd name="connsiteX3" fmla="*/ 1881517 w 4344881"/>
              <a:gd name="connsiteY3" fmla="*/ 5142568 h 5144634"/>
              <a:gd name="connsiteX4" fmla="*/ 7215 w 4344881"/>
              <a:gd name="connsiteY4" fmla="*/ 5144634 h 5144634"/>
              <a:gd name="connsiteX5" fmla="*/ 866 w 4344881"/>
              <a:gd name="connsiteY5" fmla="*/ 1334634 h 5144634"/>
              <a:gd name="connsiteX6" fmla="*/ 1327316 w 4344881"/>
              <a:gd name="connsiteY6" fmla="*/ 753 h 5144634"/>
              <a:gd name="connsiteX0" fmla="*/ 1327316 w 4344881"/>
              <a:gd name="connsiteY0" fmla="*/ 753 h 5144634"/>
              <a:gd name="connsiteX1" fmla="*/ 4340474 w 4344881"/>
              <a:gd name="connsiteY1" fmla="*/ 0 h 5144634"/>
              <a:gd name="connsiteX2" fmla="*/ 4337380 w 4344881"/>
              <a:gd name="connsiteY2" fmla="*/ 2692262 h 5144634"/>
              <a:gd name="connsiteX3" fmla="*/ 1881517 w 4344881"/>
              <a:gd name="connsiteY3" fmla="*/ 5142568 h 5144634"/>
              <a:gd name="connsiteX4" fmla="*/ 7215 w 4344881"/>
              <a:gd name="connsiteY4" fmla="*/ 5144634 h 5144634"/>
              <a:gd name="connsiteX5" fmla="*/ 866 w 4344881"/>
              <a:gd name="connsiteY5" fmla="*/ 1334634 h 5144634"/>
              <a:gd name="connsiteX6" fmla="*/ 1327316 w 4344881"/>
              <a:gd name="connsiteY6" fmla="*/ 753 h 5144634"/>
              <a:gd name="connsiteX0" fmla="*/ 1327316 w 4344881"/>
              <a:gd name="connsiteY0" fmla="*/ 753 h 5153100"/>
              <a:gd name="connsiteX1" fmla="*/ 4340474 w 4344881"/>
              <a:gd name="connsiteY1" fmla="*/ 0 h 5153100"/>
              <a:gd name="connsiteX2" fmla="*/ 4337380 w 4344881"/>
              <a:gd name="connsiteY2" fmla="*/ 2692262 h 5153100"/>
              <a:gd name="connsiteX3" fmla="*/ 1881517 w 4344881"/>
              <a:gd name="connsiteY3" fmla="*/ 5142568 h 5153100"/>
              <a:gd name="connsiteX4" fmla="*/ 7215 w 4344881"/>
              <a:gd name="connsiteY4" fmla="*/ 5153100 h 5153100"/>
              <a:gd name="connsiteX5" fmla="*/ 866 w 4344881"/>
              <a:gd name="connsiteY5" fmla="*/ 1334634 h 5153100"/>
              <a:gd name="connsiteX6" fmla="*/ 1327316 w 4344881"/>
              <a:gd name="connsiteY6" fmla="*/ 753 h 5153100"/>
              <a:gd name="connsiteX0" fmla="*/ 1327316 w 4344881"/>
              <a:gd name="connsiteY0" fmla="*/ 753 h 5153100"/>
              <a:gd name="connsiteX1" fmla="*/ 4340474 w 4344881"/>
              <a:gd name="connsiteY1" fmla="*/ 0 h 5153100"/>
              <a:gd name="connsiteX2" fmla="*/ 4337380 w 4344881"/>
              <a:gd name="connsiteY2" fmla="*/ 2692262 h 5153100"/>
              <a:gd name="connsiteX3" fmla="*/ 1877284 w 4344881"/>
              <a:gd name="connsiteY3" fmla="*/ 5151035 h 5153100"/>
              <a:gd name="connsiteX4" fmla="*/ 7215 w 4344881"/>
              <a:gd name="connsiteY4" fmla="*/ 5153100 h 5153100"/>
              <a:gd name="connsiteX5" fmla="*/ 866 w 4344881"/>
              <a:gd name="connsiteY5" fmla="*/ 1334634 h 5153100"/>
              <a:gd name="connsiteX6" fmla="*/ 1327316 w 4344881"/>
              <a:gd name="connsiteY6" fmla="*/ 753 h 5153100"/>
              <a:gd name="connsiteX0" fmla="*/ 1330264 w 4347829"/>
              <a:gd name="connsiteY0" fmla="*/ 753 h 5153100"/>
              <a:gd name="connsiteX1" fmla="*/ 4343422 w 4347829"/>
              <a:gd name="connsiteY1" fmla="*/ 0 h 5153100"/>
              <a:gd name="connsiteX2" fmla="*/ 4340328 w 4347829"/>
              <a:gd name="connsiteY2" fmla="*/ 2692262 h 5153100"/>
              <a:gd name="connsiteX3" fmla="*/ 1880232 w 4347829"/>
              <a:gd name="connsiteY3" fmla="*/ 5151035 h 5153100"/>
              <a:gd name="connsiteX4" fmla="*/ 10163 w 4347829"/>
              <a:gd name="connsiteY4" fmla="*/ 5153100 h 5153100"/>
              <a:gd name="connsiteX5" fmla="*/ 639 w 4347829"/>
              <a:gd name="connsiteY5" fmla="*/ 1334634 h 5153100"/>
              <a:gd name="connsiteX6" fmla="*/ 1330264 w 4347829"/>
              <a:gd name="connsiteY6" fmla="*/ 753 h 5153100"/>
              <a:gd name="connsiteX0" fmla="*/ 1333305 w 4350870"/>
              <a:gd name="connsiteY0" fmla="*/ 753 h 5153100"/>
              <a:gd name="connsiteX1" fmla="*/ 4346463 w 4350870"/>
              <a:gd name="connsiteY1" fmla="*/ 0 h 5153100"/>
              <a:gd name="connsiteX2" fmla="*/ 4343369 w 4350870"/>
              <a:gd name="connsiteY2" fmla="*/ 2692262 h 5153100"/>
              <a:gd name="connsiteX3" fmla="*/ 1883273 w 4350870"/>
              <a:gd name="connsiteY3" fmla="*/ 5151035 h 5153100"/>
              <a:gd name="connsiteX4" fmla="*/ 13204 w 4350870"/>
              <a:gd name="connsiteY4" fmla="*/ 5153100 h 5153100"/>
              <a:gd name="connsiteX5" fmla="*/ 505 w 4350870"/>
              <a:gd name="connsiteY5" fmla="*/ 1328284 h 5153100"/>
              <a:gd name="connsiteX6" fmla="*/ 1333305 w 4350870"/>
              <a:gd name="connsiteY6" fmla="*/ 753 h 5153100"/>
              <a:gd name="connsiteX0" fmla="*/ 1333439 w 4351004"/>
              <a:gd name="connsiteY0" fmla="*/ 753 h 5153100"/>
              <a:gd name="connsiteX1" fmla="*/ 4346597 w 4351004"/>
              <a:gd name="connsiteY1" fmla="*/ 0 h 5153100"/>
              <a:gd name="connsiteX2" fmla="*/ 4343503 w 4351004"/>
              <a:gd name="connsiteY2" fmla="*/ 2692262 h 5153100"/>
              <a:gd name="connsiteX3" fmla="*/ 1883407 w 4351004"/>
              <a:gd name="connsiteY3" fmla="*/ 5151035 h 5153100"/>
              <a:gd name="connsiteX4" fmla="*/ 10163 w 4351004"/>
              <a:gd name="connsiteY4" fmla="*/ 5153100 h 5153100"/>
              <a:gd name="connsiteX5" fmla="*/ 639 w 4351004"/>
              <a:gd name="connsiteY5" fmla="*/ 1328284 h 5153100"/>
              <a:gd name="connsiteX6" fmla="*/ 1333439 w 4351004"/>
              <a:gd name="connsiteY6" fmla="*/ 753 h 5153100"/>
              <a:gd name="connsiteX0" fmla="*/ 1335182 w 4352747"/>
              <a:gd name="connsiteY0" fmla="*/ 753 h 5153100"/>
              <a:gd name="connsiteX1" fmla="*/ 4348340 w 4352747"/>
              <a:gd name="connsiteY1" fmla="*/ 0 h 5153100"/>
              <a:gd name="connsiteX2" fmla="*/ 4345246 w 4352747"/>
              <a:gd name="connsiteY2" fmla="*/ 2692262 h 5153100"/>
              <a:gd name="connsiteX3" fmla="*/ 1885150 w 4352747"/>
              <a:gd name="connsiteY3" fmla="*/ 5151035 h 5153100"/>
              <a:gd name="connsiteX4" fmla="*/ 2381 w 4352747"/>
              <a:gd name="connsiteY4" fmla="*/ 5153100 h 5153100"/>
              <a:gd name="connsiteX5" fmla="*/ 2382 w 4352747"/>
              <a:gd name="connsiteY5" fmla="*/ 1328284 h 5153100"/>
              <a:gd name="connsiteX6" fmla="*/ 1335182 w 4352747"/>
              <a:gd name="connsiteY6" fmla="*/ 753 h 5153100"/>
              <a:gd name="connsiteX0" fmla="*/ 1335182 w 4352747"/>
              <a:gd name="connsiteY0" fmla="*/ 753 h 5172490"/>
              <a:gd name="connsiteX1" fmla="*/ 4348340 w 4352747"/>
              <a:gd name="connsiteY1" fmla="*/ 0 h 5172490"/>
              <a:gd name="connsiteX2" fmla="*/ 4345246 w 4352747"/>
              <a:gd name="connsiteY2" fmla="*/ 2692262 h 5172490"/>
              <a:gd name="connsiteX3" fmla="*/ 2381 w 4352747"/>
              <a:gd name="connsiteY3" fmla="*/ 5153100 h 5172490"/>
              <a:gd name="connsiteX4" fmla="*/ 2382 w 4352747"/>
              <a:gd name="connsiteY4" fmla="*/ 1328284 h 5172490"/>
              <a:gd name="connsiteX5" fmla="*/ 1335182 w 4352747"/>
              <a:gd name="connsiteY5" fmla="*/ 753 h 5172490"/>
              <a:gd name="connsiteX0" fmla="*/ 1335182 w 4352747"/>
              <a:gd name="connsiteY0" fmla="*/ 753 h 5172490"/>
              <a:gd name="connsiteX1" fmla="*/ 4348340 w 4352747"/>
              <a:gd name="connsiteY1" fmla="*/ 0 h 5172490"/>
              <a:gd name="connsiteX2" fmla="*/ 4345246 w 4352747"/>
              <a:gd name="connsiteY2" fmla="*/ 2692262 h 5172490"/>
              <a:gd name="connsiteX3" fmla="*/ 2381 w 4352747"/>
              <a:gd name="connsiteY3" fmla="*/ 5153100 h 5172490"/>
              <a:gd name="connsiteX4" fmla="*/ 2382 w 4352747"/>
              <a:gd name="connsiteY4" fmla="*/ 1328284 h 5172490"/>
              <a:gd name="connsiteX5" fmla="*/ 1335182 w 4352747"/>
              <a:gd name="connsiteY5" fmla="*/ 753 h 5172490"/>
              <a:gd name="connsiteX0" fmla="*/ 1335182 w 4352747"/>
              <a:gd name="connsiteY0" fmla="*/ 753 h 5153100"/>
              <a:gd name="connsiteX1" fmla="*/ 4348340 w 4352747"/>
              <a:gd name="connsiteY1" fmla="*/ 0 h 5153100"/>
              <a:gd name="connsiteX2" fmla="*/ 4345246 w 4352747"/>
              <a:gd name="connsiteY2" fmla="*/ 2692262 h 5153100"/>
              <a:gd name="connsiteX3" fmla="*/ 2381 w 4352747"/>
              <a:gd name="connsiteY3" fmla="*/ 5153100 h 5153100"/>
              <a:gd name="connsiteX4" fmla="*/ 2382 w 4352747"/>
              <a:gd name="connsiteY4" fmla="*/ 1328284 h 5153100"/>
              <a:gd name="connsiteX5" fmla="*/ 1335182 w 4352747"/>
              <a:gd name="connsiteY5" fmla="*/ 753 h 5153100"/>
              <a:gd name="connsiteX0" fmla="*/ 1335182 w 4358785"/>
              <a:gd name="connsiteY0" fmla="*/ 753 h 5506157"/>
              <a:gd name="connsiteX1" fmla="*/ 4348340 w 4358785"/>
              <a:gd name="connsiteY1" fmla="*/ 0 h 5506157"/>
              <a:gd name="connsiteX2" fmla="*/ 4356098 w 4358785"/>
              <a:gd name="connsiteY2" fmla="*/ 5114707 h 5506157"/>
              <a:gd name="connsiteX3" fmla="*/ 2381 w 4358785"/>
              <a:gd name="connsiteY3" fmla="*/ 5153100 h 5506157"/>
              <a:gd name="connsiteX4" fmla="*/ 2382 w 4358785"/>
              <a:gd name="connsiteY4" fmla="*/ 1328284 h 5506157"/>
              <a:gd name="connsiteX5" fmla="*/ 1335182 w 4358785"/>
              <a:gd name="connsiteY5" fmla="*/ 753 h 5506157"/>
              <a:gd name="connsiteX0" fmla="*/ 1335182 w 4358785"/>
              <a:gd name="connsiteY0" fmla="*/ 753 h 5153100"/>
              <a:gd name="connsiteX1" fmla="*/ 4348340 w 4358785"/>
              <a:gd name="connsiteY1" fmla="*/ 0 h 5153100"/>
              <a:gd name="connsiteX2" fmla="*/ 4356098 w 4358785"/>
              <a:gd name="connsiteY2" fmla="*/ 5114707 h 5153100"/>
              <a:gd name="connsiteX3" fmla="*/ 2381 w 4358785"/>
              <a:gd name="connsiteY3" fmla="*/ 5153100 h 5153100"/>
              <a:gd name="connsiteX4" fmla="*/ 2382 w 4358785"/>
              <a:gd name="connsiteY4" fmla="*/ 1328284 h 5153100"/>
              <a:gd name="connsiteX5" fmla="*/ 1335182 w 4358785"/>
              <a:gd name="connsiteY5" fmla="*/ 753 h 5153100"/>
              <a:gd name="connsiteX0" fmla="*/ 1335182 w 4356098"/>
              <a:gd name="connsiteY0" fmla="*/ 753 h 5153100"/>
              <a:gd name="connsiteX1" fmla="*/ 4348340 w 4356098"/>
              <a:gd name="connsiteY1" fmla="*/ 0 h 5153100"/>
              <a:gd name="connsiteX2" fmla="*/ 4356098 w 4356098"/>
              <a:gd name="connsiteY2" fmla="*/ 5114707 h 5153100"/>
              <a:gd name="connsiteX3" fmla="*/ 2381 w 4356098"/>
              <a:gd name="connsiteY3" fmla="*/ 5153100 h 5153100"/>
              <a:gd name="connsiteX4" fmla="*/ 2382 w 4356098"/>
              <a:gd name="connsiteY4" fmla="*/ 1328284 h 5153100"/>
              <a:gd name="connsiteX5" fmla="*/ 1335182 w 4356098"/>
              <a:gd name="connsiteY5" fmla="*/ 753 h 5153100"/>
              <a:gd name="connsiteX0" fmla="*/ 1335182 w 4351488"/>
              <a:gd name="connsiteY0" fmla="*/ 753 h 5159463"/>
              <a:gd name="connsiteX1" fmla="*/ 4348340 w 4351488"/>
              <a:gd name="connsiteY1" fmla="*/ 0 h 5159463"/>
              <a:gd name="connsiteX2" fmla="*/ 4348864 w 4351488"/>
              <a:gd name="connsiteY2" fmla="*/ 5159463 h 5159463"/>
              <a:gd name="connsiteX3" fmla="*/ 2381 w 4351488"/>
              <a:gd name="connsiteY3" fmla="*/ 5153100 h 5159463"/>
              <a:gd name="connsiteX4" fmla="*/ 2382 w 4351488"/>
              <a:gd name="connsiteY4" fmla="*/ 1328284 h 5159463"/>
              <a:gd name="connsiteX5" fmla="*/ 1335182 w 4351488"/>
              <a:gd name="connsiteY5" fmla="*/ 753 h 5159463"/>
              <a:gd name="connsiteX0" fmla="*/ 1334212 w 4350518"/>
              <a:gd name="connsiteY0" fmla="*/ 753 h 5159463"/>
              <a:gd name="connsiteX1" fmla="*/ 4347370 w 4350518"/>
              <a:gd name="connsiteY1" fmla="*/ 0 h 5159463"/>
              <a:gd name="connsiteX2" fmla="*/ 4347894 w 4350518"/>
              <a:gd name="connsiteY2" fmla="*/ 5159463 h 5159463"/>
              <a:gd name="connsiteX3" fmla="*/ 1411 w 4350518"/>
              <a:gd name="connsiteY3" fmla="*/ 5153100 h 5159463"/>
              <a:gd name="connsiteX4" fmla="*/ 1412 w 4350518"/>
              <a:gd name="connsiteY4" fmla="*/ 1328284 h 5159463"/>
              <a:gd name="connsiteX5" fmla="*/ 1334212 w 4350518"/>
              <a:gd name="connsiteY5" fmla="*/ 753 h 5159463"/>
              <a:gd name="connsiteX0" fmla="*/ 1413164 w 4429470"/>
              <a:gd name="connsiteY0" fmla="*/ 753 h 5159463"/>
              <a:gd name="connsiteX1" fmla="*/ 4426322 w 4429470"/>
              <a:gd name="connsiteY1" fmla="*/ 0 h 5159463"/>
              <a:gd name="connsiteX2" fmla="*/ 4426846 w 4429470"/>
              <a:gd name="connsiteY2" fmla="*/ 5159463 h 5159463"/>
              <a:gd name="connsiteX3" fmla="*/ 80363 w 4429470"/>
              <a:gd name="connsiteY3" fmla="*/ 5153100 h 5159463"/>
              <a:gd name="connsiteX4" fmla="*/ 80364 w 4429470"/>
              <a:gd name="connsiteY4" fmla="*/ 1328284 h 5159463"/>
              <a:gd name="connsiteX5" fmla="*/ 1413164 w 4429470"/>
              <a:gd name="connsiteY5" fmla="*/ 753 h 5159463"/>
              <a:gd name="connsiteX0" fmla="*/ 1395483 w 4411789"/>
              <a:gd name="connsiteY0" fmla="*/ 753 h 5159463"/>
              <a:gd name="connsiteX1" fmla="*/ 4408641 w 4411789"/>
              <a:gd name="connsiteY1" fmla="*/ 0 h 5159463"/>
              <a:gd name="connsiteX2" fmla="*/ 4409165 w 4411789"/>
              <a:gd name="connsiteY2" fmla="*/ 5159463 h 5159463"/>
              <a:gd name="connsiteX3" fmla="*/ 62682 w 4411789"/>
              <a:gd name="connsiteY3" fmla="*/ 5153100 h 5159463"/>
              <a:gd name="connsiteX4" fmla="*/ 62683 w 4411789"/>
              <a:gd name="connsiteY4" fmla="*/ 1328284 h 5159463"/>
              <a:gd name="connsiteX5" fmla="*/ 1395483 w 4411789"/>
              <a:gd name="connsiteY5" fmla="*/ 753 h 5159463"/>
              <a:gd name="connsiteX0" fmla="*/ 1394771 w 4411077"/>
              <a:gd name="connsiteY0" fmla="*/ 753 h 5159463"/>
              <a:gd name="connsiteX1" fmla="*/ 4407929 w 4411077"/>
              <a:gd name="connsiteY1" fmla="*/ 0 h 5159463"/>
              <a:gd name="connsiteX2" fmla="*/ 4408453 w 4411077"/>
              <a:gd name="connsiteY2" fmla="*/ 5159463 h 5159463"/>
              <a:gd name="connsiteX3" fmla="*/ 61970 w 4411077"/>
              <a:gd name="connsiteY3" fmla="*/ 5153100 h 5159463"/>
              <a:gd name="connsiteX4" fmla="*/ 61971 w 4411077"/>
              <a:gd name="connsiteY4" fmla="*/ 1328284 h 5159463"/>
              <a:gd name="connsiteX5" fmla="*/ 1394771 w 4411077"/>
              <a:gd name="connsiteY5" fmla="*/ 753 h 5159463"/>
              <a:gd name="connsiteX0" fmla="*/ 1332801 w 4349107"/>
              <a:gd name="connsiteY0" fmla="*/ 753 h 5159463"/>
              <a:gd name="connsiteX1" fmla="*/ 4345959 w 4349107"/>
              <a:gd name="connsiteY1" fmla="*/ 0 h 5159463"/>
              <a:gd name="connsiteX2" fmla="*/ 4346483 w 4349107"/>
              <a:gd name="connsiteY2" fmla="*/ 5159463 h 5159463"/>
              <a:gd name="connsiteX3" fmla="*/ 0 w 4349107"/>
              <a:gd name="connsiteY3" fmla="*/ 5153100 h 5159463"/>
              <a:gd name="connsiteX4" fmla="*/ 1 w 4349107"/>
              <a:gd name="connsiteY4" fmla="*/ 1328284 h 5159463"/>
              <a:gd name="connsiteX5" fmla="*/ 1332801 w 4349107"/>
              <a:gd name="connsiteY5" fmla="*/ 753 h 5159463"/>
              <a:gd name="connsiteX0" fmla="*/ 1564296 w 4349107"/>
              <a:gd name="connsiteY0" fmla="*/ 6348 h 5159463"/>
              <a:gd name="connsiteX1" fmla="*/ 4345959 w 4349107"/>
              <a:gd name="connsiteY1" fmla="*/ 0 h 5159463"/>
              <a:gd name="connsiteX2" fmla="*/ 4346483 w 4349107"/>
              <a:gd name="connsiteY2" fmla="*/ 5159463 h 5159463"/>
              <a:gd name="connsiteX3" fmla="*/ 0 w 4349107"/>
              <a:gd name="connsiteY3" fmla="*/ 5153100 h 5159463"/>
              <a:gd name="connsiteX4" fmla="*/ 1 w 4349107"/>
              <a:gd name="connsiteY4" fmla="*/ 1328284 h 5159463"/>
              <a:gd name="connsiteX5" fmla="*/ 1564296 w 4349107"/>
              <a:gd name="connsiteY5" fmla="*/ 6348 h 5159463"/>
              <a:gd name="connsiteX0" fmla="*/ 1567912 w 4352723"/>
              <a:gd name="connsiteY0" fmla="*/ 6348 h 5159463"/>
              <a:gd name="connsiteX1" fmla="*/ 4349575 w 4352723"/>
              <a:gd name="connsiteY1" fmla="*/ 0 h 5159463"/>
              <a:gd name="connsiteX2" fmla="*/ 4350099 w 4352723"/>
              <a:gd name="connsiteY2" fmla="*/ 5159463 h 5159463"/>
              <a:gd name="connsiteX3" fmla="*/ 3616 w 4352723"/>
              <a:gd name="connsiteY3" fmla="*/ 5153100 h 5159463"/>
              <a:gd name="connsiteX4" fmla="*/ 0 w 4352723"/>
              <a:gd name="connsiteY4" fmla="*/ 2402440 h 5159463"/>
              <a:gd name="connsiteX5" fmla="*/ 1567912 w 4352723"/>
              <a:gd name="connsiteY5" fmla="*/ 6348 h 5159463"/>
              <a:gd name="connsiteX0" fmla="*/ 1567912 w 4352723"/>
              <a:gd name="connsiteY0" fmla="*/ 6348 h 5159463"/>
              <a:gd name="connsiteX1" fmla="*/ 4349575 w 4352723"/>
              <a:gd name="connsiteY1" fmla="*/ 0 h 5159463"/>
              <a:gd name="connsiteX2" fmla="*/ 4350099 w 4352723"/>
              <a:gd name="connsiteY2" fmla="*/ 5159463 h 5159463"/>
              <a:gd name="connsiteX3" fmla="*/ 3616 w 4352723"/>
              <a:gd name="connsiteY3" fmla="*/ 5153100 h 5159463"/>
              <a:gd name="connsiteX4" fmla="*/ 0 w 4352723"/>
              <a:gd name="connsiteY4" fmla="*/ 2402440 h 5159463"/>
              <a:gd name="connsiteX5" fmla="*/ 1567912 w 4352723"/>
              <a:gd name="connsiteY5" fmla="*/ 6348 h 5159463"/>
              <a:gd name="connsiteX0" fmla="*/ 1567912 w 4352723"/>
              <a:gd name="connsiteY0" fmla="*/ 6348 h 5159463"/>
              <a:gd name="connsiteX1" fmla="*/ 4349575 w 4352723"/>
              <a:gd name="connsiteY1" fmla="*/ 0 h 5159463"/>
              <a:gd name="connsiteX2" fmla="*/ 4350099 w 4352723"/>
              <a:gd name="connsiteY2" fmla="*/ 5159463 h 5159463"/>
              <a:gd name="connsiteX3" fmla="*/ 3616 w 4352723"/>
              <a:gd name="connsiteY3" fmla="*/ 5153100 h 5159463"/>
              <a:gd name="connsiteX4" fmla="*/ 0 w 4352723"/>
              <a:gd name="connsiteY4" fmla="*/ 2402440 h 5159463"/>
              <a:gd name="connsiteX5" fmla="*/ 1567912 w 4352723"/>
              <a:gd name="connsiteY5" fmla="*/ 6348 h 5159463"/>
              <a:gd name="connsiteX0" fmla="*/ 1567912 w 4350099"/>
              <a:gd name="connsiteY0" fmla="*/ 6348 h 5159463"/>
              <a:gd name="connsiteX1" fmla="*/ 4349575 w 4350099"/>
              <a:gd name="connsiteY1" fmla="*/ 0 h 5159463"/>
              <a:gd name="connsiteX2" fmla="*/ 4350099 w 4350099"/>
              <a:gd name="connsiteY2" fmla="*/ 5159463 h 5159463"/>
              <a:gd name="connsiteX3" fmla="*/ 3616 w 4350099"/>
              <a:gd name="connsiteY3" fmla="*/ 5153100 h 5159463"/>
              <a:gd name="connsiteX4" fmla="*/ 0 w 4350099"/>
              <a:gd name="connsiteY4" fmla="*/ 2402440 h 5159463"/>
              <a:gd name="connsiteX5" fmla="*/ 1567912 w 4350099"/>
              <a:gd name="connsiteY5" fmla="*/ 6348 h 5159463"/>
              <a:gd name="connsiteX0" fmla="*/ 1567912 w 4353199"/>
              <a:gd name="connsiteY0" fmla="*/ 6348 h 5159463"/>
              <a:gd name="connsiteX1" fmla="*/ 4353193 w 4353199"/>
              <a:gd name="connsiteY1" fmla="*/ 0 h 5159463"/>
              <a:gd name="connsiteX2" fmla="*/ 4350099 w 4353199"/>
              <a:gd name="connsiteY2" fmla="*/ 5159463 h 5159463"/>
              <a:gd name="connsiteX3" fmla="*/ 3616 w 4353199"/>
              <a:gd name="connsiteY3" fmla="*/ 5153100 h 5159463"/>
              <a:gd name="connsiteX4" fmla="*/ 0 w 4353199"/>
              <a:gd name="connsiteY4" fmla="*/ 2402440 h 5159463"/>
              <a:gd name="connsiteX5" fmla="*/ 1567912 w 4353199"/>
              <a:gd name="connsiteY5" fmla="*/ 6348 h 5159463"/>
              <a:gd name="connsiteX0" fmla="*/ 1567912 w 4357333"/>
              <a:gd name="connsiteY0" fmla="*/ 6348 h 5153100"/>
              <a:gd name="connsiteX1" fmla="*/ 4353193 w 4357333"/>
              <a:gd name="connsiteY1" fmla="*/ 0 h 5153100"/>
              <a:gd name="connsiteX2" fmla="*/ 4357333 w 4357333"/>
              <a:gd name="connsiteY2" fmla="*/ 5142679 h 5153100"/>
              <a:gd name="connsiteX3" fmla="*/ 3616 w 4357333"/>
              <a:gd name="connsiteY3" fmla="*/ 5153100 h 5153100"/>
              <a:gd name="connsiteX4" fmla="*/ 0 w 4357333"/>
              <a:gd name="connsiteY4" fmla="*/ 2402440 h 5153100"/>
              <a:gd name="connsiteX5" fmla="*/ 1567912 w 4357333"/>
              <a:gd name="connsiteY5" fmla="*/ 6348 h 5153100"/>
              <a:gd name="connsiteX0" fmla="*/ 1567912 w 4353716"/>
              <a:gd name="connsiteY0" fmla="*/ 6348 h 5153868"/>
              <a:gd name="connsiteX1" fmla="*/ 4353193 w 4353716"/>
              <a:gd name="connsiteY1" fmla="*/ 0 h 5153868"/>
              <a:gd name="connsiteX2" fmla="*/ 4353716 w 4353716"/>
              <a:gd name="connsiteY2" fmla="*/ 5153868 h 5153868"/>
              <a:gd name="connsiteX3" fmla="*/ 3616 w 4353716"/>
              <a:gd name="connsiteY3" fmla="*/ 5153100 h 5153868"/>
              <a:gd name="connsiteX4" fmla="*/ 0 w 4353716"/>
              <a:gd name="connsiteY4" fmla="*/ 2402440 h 5153868"/>
              <a:gd name="connsiteX5" fmla="*/ 1567912 w 4353716"/>
              <a:gd name="connsiteY5" fmla="*/ 6348 h 5153868"/>
              <a:gd name="connsiteX0" fmla="*/ 1547385 w 4353716"/>
              <a:gd name="connsiteY0" fmla="*/ 12698 h 5153868"/>
              <a:gd name="connsiteX1" fmla="*/ 4353193 w 4353716"/>
              <a:gd name="connsiteY1" fmla="*/ 0 h 5153868"/>
              <a:gd name="connsiteX2" fmla="*/ 4353716 w 4353716"/>
              <a:gd name="connsiteY2" fmla="*/ 5153868 h 5153868"/>
              <a:gd name="connsiteX3" fmla="*/ 3616 w 4353716"/>
              <a:gd name="connsiteY3" fmla="*/ 5153100 h 5153868"/>
              <a:gd name="connsiteX4" fmla="*/ 0 w 4353716"/>
              <a:gd name="connsiteY4" fmla="*/ 2402440 h 5153868"/>
              <a:gd name="connsiteX5" fmla="*/ 1547385 w 4353716"/>
              <a:gd name="connsiteY5" fmla="*/ 12698 h 5153868"/>
              <a:gd name="connsiteX0" fmla="*/ 1547385 w 4353716"/>
              <a:gd name="connsiteY0" fmla="*/ 12698 h 5153868"/>
              <a:gd name="connsiteX1" fmla="*/ 4353193 w 4353716"/>
              <a:gd name="connsiteY1" fmla="*/ 0 h 5153868"/>
              <a:gd name="connsiteX2" fmla="*/ 4353716 w 4353716"/>
              <a:gd name="connsiteY2" fmla="*/ 5153868 h 5153868"/>
              <a:gd name="connsiteX3" fmla="*/ 3616 w 4353716"/>
              <a:gd name="connsiteY3" fmla="*/ 5153100 h 5153868"/>
              <a:gd name="connsiteX4" fmla="*/ 0 w 4353716"/>
              <a:gd name="connsiteY4" fmla="*/ 2402440 h 5153868"/>
              <a:gd name="connsiteX5" fmla="*/ 1547385 w 4353716"/>
              <a:gd name="connsiteY5" fmla="*/ 12698 h 5153868"/>
              <a:gd name="connsiteX0" fmla="*/ 1547385 w 4353716"/>
              <a:gd name="connsiteY0" fmla="*/ 12698 h 5153868"/>
              <a:gd name="connsiteX1" fmla="*/ 4353193 w 4353716"/>
              <a:gd name="connsiteY1" fmla="*/ 0 h 5153868"/>
              <a:gd name="connsiteX2" fmla="*/ 4353716 w 4353716"/>
              <a:gd name="connsiteY2" fmla="*/ 5153868 h 5153868"/>
              <a:gd name="connsiteX3" fmla="*/ 3616 w 4353716"/>
              <a:gd name="connsiteY3" fmla="*/ 5153100 h 5153868"/>
              <a:gd name="connsiteX4" fmla="*/ 0 w 4353716"/>
              <a:gd name="connsiteY4" fmla="*/ 2402440 h 5153868"/>
              <a:gd name="connsiteX5" fmla="*/ 1547385 w 4353716"/>
              <a:gd name="connsiteY5" fmla="*/ 12698 h 5153868"/>
              <a:gd name="connsiteX0" fmla="*/ 1543769 w 4350100"/>
              <a:gd name="connsiteY0" fmla="*/ 12698 h 5153868"/>
              <a:gd name="connsiteX1" fmla="*/ 4349577 w 4350100"/>
              <a:gd name="connsiteY1" fmla="*/ 0 h 5153868"/>
              <a:gd name="connsiteX2" fmla="*/ 4350100 w 4350100"/>
              <a:gd name="connsiteY2" fmla="*/ 5153868 h 5153868"/>
              <a:gd name="connsiteX3" fmla="*/ 0 w 4350100"/>
              <a:gd name="connsiteY3" fmla="*/ 5153100 h 5153868"/>
              <a:gd name="connsiteX4" fmla="*/ 2542 w 4350100"/>
              <a:gd name="connsiteY4" fmla="*/ 2408790 h 5153868"/>
              <a:gd name="connsiteX5" fmla="*/ 1543769 w 4350100"/>
              <a:gd name="connsiteY5" fmla="*/ 12698 h 5153868"/>
              <a:gd name="connsiteX0" fmla="*/ 1543769 w 4350100"/>
              <a:gd name="connsiteY0" fmla="*/ 12698 h 5153868"/>
              <a:gd name="connsiteX1" fmla="*/ 4349577 w 4350100"/>
              <a:gd name="connsiteY1" fmla="*/ 0 h 5153868"/>
              <a:gd name="connsiteX2" fmla="*/ 4350100 w 4350100"/>
              <a:gd name="connsiteY2" fmla="*/ 5153868 h 5153868"/>
              <a:gd name="connsiteX3" fmla="*/ 0 w 4350100"/>
              <a:gd name="connsiteY3" fmla="*/ 5153100 h 5153868"/>
              <a:gd name="connsiteX4" fmla="*/ 2542 w 4350100"/>
              <a:gd name="connsiteY4" fmla="*/ 2408790 h 5153868"/>
              <a:gd name="connsiteX5" fmla="*/ 1543769 w 4350100"/>
              <a:gd name="connsiteY5" fmla="*/ 12698 h 5153868"/>
              <a:gd name="connsiteX0" fmla="*/ 1545332 w 4351663"/>
              <a:gd name="connsiteY0" fmla="*/ 12698 h 5153868"/>
              <a:gd name="connsiteX1" fmla="*/ 4351140 w 4351663"/>
              <a:gd name="connsiteY1" fmla="*/ 0 h 5153868"/>
              <a:gd name="connsiteX2" fmla="*/ 4351663 w 4351663"/>
              <a:gd name="connsiteY2" fmla="*/ 5153868 h 5153868"/>
              <a:gd name="connsiteX3" fmla="*/ 1563 w 4351663"/>
              <a:gd name="connsiteY3" fmla="*/ 5153100 h 5153868"/>
              <a:gd name="connsiteX4" fmla="*/ 0 w 4351663"/>
              <a:gd name="connsiteY4" fmla="*/ 2418315 h 5153868"/>
              <a:gd name="connsiteX5" fmla="*/ 1545332 w 4351663"/>
              <a:gd name="connsiteY5" fmla="*/ 12698 h 5153868"/>
              <a:gd name="connsiteX0" fmla="*/ 1547874 w 4354205"/>
              <a:gd name="connsiteY0" fmla="*/ 12698 h 5153868"/>
              <a:gd name="connsiteX1" fmla="*/ 4353682 w 4354205"/>
              <a:gd name="connsiteY1" fmla="*/ 0 h 5153868"/>
              <a:gd name="connsiteX2" fmla="*/ 4354205 w 4354205"/>
              <a:gd name="connsiteY2" fmla="*/ 5153868 h 5153868"/>
              <a:gd name="connsiteX3" fmla="*/ 0 w 4354205"/>
              <a:gd name="connsiteY3" fmla="*/ 5149925 h 5153868"/>
              <a:gd name="connsiteX4" fmla="*/ 2542 w 4354205"/>
              <a:gd name="connsiteY4" fmla="*/ 2418315 h 5153868"/>
              <a:gd name="connsiteX5" fmla="*/ 1547874 w 4354205"/>
              <a:gd name="connsiteY5" fmla="*/ 12698 h 5153868"/>
              <a:gd name="connsiteX0" fmla="*/ 1547874 w 4354205"/>
              <a:gd name="connsiteY0" fmla="*/ 12698 h 5153868"/>
              <a:gd name="connsiteX1" fmla="*/ 4353682 w 4354205"/>
              <a:gd name="connsiteY1" fmla="*/ 0 h 5153868"/>
              <a:gd name="connsiteX2" fmla="*/ 4354205 w 4354205"/>
              <a:gd name="connsiteY2" fmla="*/ 5153868 h 5153868"/>
              <a:gd name="connsiteX3" fmla="*/ 0 w 4354205"/>
              <a:gd name="connsiteY3" fmla="*/ 5149925 h 5153868"/>
              <a:gd name="connsiteX4" fmla="*/ 2542 w 4354205"/>
              <a:gd name="connsiteY4" fmla="*/ 2418315 h 5153868"/>
              <a:gd name="connsiteX5" fmla="*/ 1547874 w 4354205"/>
              <a:gd name="connsiteY5" fmla="*/ 12698 h 5153868"/>
              <a:gd name="connsiteX0" fmla="*/ 1547874 w 4354205"/>
              <a:gd name="connsiteY0" fmla="*/ 12698 h 5153868"/>
              <a:gd name="connsiteX1" fmla="*/ 4353682 w 4354205"/>
              <a:gd name="connsiteY1" fmla="*/ 0 h 5153868"/>
              <a:gd name="connsiteX2" fmla="*/ 4354205 w 4354205"/>
              <a:gd name="connsiteY2" fmla="*/ 5153868 h 5153868"/>
              <a:gd name="connsiteX3" fmla="*/ 0 w 4354205"/>
              <a:gd name="connsiteY3" fmla="*/ 5149925 h 5153868"/>
              <a:gd name="connsiteX4" fmla="*/ 2542 w 4354205"/>
              <a:gd name="connsiteY4" fmla="*/ 2418315 h 5153868"/>
              <a:gd name="connsiteX5" fmla="*/ 1547874 w 4354205"/>
              <a:gd name="connsiteY5" fmla="*/ 12698 h 5153868"/>
              <a:gd name="connsiteX0" fmla="*/ 1556074 w 4354205"/>
              <a:gd name="connsiteY0" fmla="*/ 3173 h 5153868"/>
              <a:gd name="connsiteX1" fmla="*/ 4353682 w 4354205"/>
              <a:gd name="connsiteY1" fmla="*/ 0 h 5153868"/>
              <a:gd name="connsiteX2" fmla="*/ 4354205 w 4354205"/>
              <a:gd name="connsiteY2" fmla="*/ 5153868 h 5153868"/>
              <a:gd name="connsiteX3" fmla="*/ 0 w 4354205"/>
              <a:gd name="connsiteY3" fmla="*/ 5149925 h 5153868"/>
              <a:gd name="connsiteX4" fmla="*/ 2542 w 4354205"/>
              <a:gd name="connsiteY4" fmla="*/ 2418315 h 5153868"/>
              <a:gd name="connsiteX5" fmla="*/ 1556074 w 4354205"/>
              <a:gd name="connsiteY5" fmla="*/ 3173 h 5153868"/>
              <a:gd name="connsiteX0" fmla="*/ 2542 w 4354205"/>
              <a:gd name="connsiteY0" fmla="*/ 2484568 h 5220121"/>
              <a:gd name="connsiteX1" fmla="*/ 4353682 w 4354205"/>
              <a:gd name="connsiteY1" fmla="*/ 66253 h 5220121"/>
              <a:gd name="connsiteX2" fmla="*/ 4354205 w 4354205"/>
              <a:gd name="connsiteY2" fmla="*/ 5220121 h 5220121"/>
              <a:gd name="connsiteX3" fmla="*/ 0 w 4354205"/>
              <a:gd name="connsiteY3" fmla="*/ 5216178 h 5220121"/>
              <a:gd name="connsiteX4" fmla="*/ 2542 w 4354205"/>
              <a:gd name="connsiteY4" fmla="*/ 2484568 h 5220121"/>
              <a:gd name="connsiteX0" fmla="*/ 2542 w 4354205"/>
              <a:gd name="connsiteY0" fmla="*/ 2418315 h 5153868"/>
              <a:gd name="connsiteX1" fmla="*/ 4353682 w 4354205"/>
              <a:gd name="connsiteY1" fmla="*/ 0 h 5153868"/>
              <a:gd name="connsiteX2" fmla="*/ 4354205 w 4354205"/>
              <a:gd name="connsiteY2" fmla="*/ 5153868 h 5153868"/>
              <a:gd name="connsiteX3" fmla="*/ 0 w 4354205"/>
              <a:gd name="connsiteY3" fmla="*/ 5149925 h 5153868"/>
              <a:gd name="connsiteX4" fmla="*/ 2542 w 4354205"/>
              <a:gd name="connsiteY4" fmla="*/ 2418315 h 5153868"/>
              <a:gd name="connsiteX0" fmla="*/ 2542 w 4354205"/>
              <a:gd name="connsiteY0" fmla="*/ 2418315 h 5153868"/>
              <a:gd name="connsiteX1" fmla="*/ 4353682 w 4354205"/>
              <a:gd name="connsiteY1" fmla="*/ 0 h 5153868"/>
              <a:gd name="connsiteX2" fmla="*/ 4354205 w 4354205"/>
              <a:gd name="connsiteY2" fmla="*/ 5153868 h 5153868"/>
              <a:gd name="connsiteX3" fmla="*/ 0 w 4354205"/>
              <a:gd name="connsiteY3" fmla="*/ 5149925 h 5153868"/>
              <a:gd name="connsiteX4" fmla="*/ 2542 w 4354205"/>
              <a:gd name="connsiteY4" fmla="*/ 2418315 h 5153868"/>
              <a:gd name="connsiteX0" fmla="*/ 12008 w 4354205"/>
              <a:gd name="connsiteY0" fmla="*/ 218660 h 5334453"/>
              <a:gd name="connsiteX1" fmla="*/ 4353682 w 4354205"/>
              <a:gd name="connsiteY1" fmla="*/ 180585 h 5334453"/>
              <a:gd name="connsiteX2" fmla="*/ 4354205 w 4354205"/>
              <a:gd name="connsiteY2" fmla="*/ 5334453 h 5334453"/>
              <a:gd name="connsiteX3" fmla="*/ 0 w 4354205"/>
              <a:gd name="connsiteY3" fmla="*/ 5330510 h 5334453"/>
              <a:gd name="connsiteX4" fmla="*/ 12008 w 4354205"/>
              <a:gd name="connsiteY4" fmla="*/ 218660 h 5334453"/>
              <a:gd name="connsiteX0" fmla="*/ 151 w 4358222"/>
              <a:gd name="connsiteY0" fmla="*/ 216327 h 5358367"/>
              <a:gd name="connsiteX1" fmla="*/ 4357699 w 4358222"/>
              <a:gd name="connsiteY1" fmla="*/ 204499 h 5358367"/>
              <a:gd name="connsiteX2" fmla="*/ 4358222 w 4358222"/>
              <a:gd name="connsiteY2" fmla="*/ 5358367 h 5358367"/>
              <a:gd name="connsiteX3" fmla="*/ 4017 w 4358222"/>
              <a:gd name="connsiteY3" fmla="*/ 5354424 h 5358367"/>
              <a:gd name="connsiteX4" fmla="*/ 151 w 4358222"/>
              <a:gd name="connsiteY4" fmla="*/ 216327 h 5358367"/>
              <a:gd name="connsiteX0" fmla="*/ 151 w 4358222"/>
              <a:gd name="connsiteY0" fmla="*/ 11828 h 5153868"/>
              <a:gd name="connsiteX1" fmla="*/ 4357699 w 4358222"/>
              <a:gd name="connsiteY1" fmla="*/ 0 h 5153868"/>
              <a:gd name="connsiteX2" fmla="*/ 4358222 w 4358222"/>
              <a:gd name="connsiteY2" fmla="*/ 5153868 h 5153868"/>
              <a:gd name="connsiteX3" fmla="*/ 4017 w 4358222"/>
              <a:gd name="connsiteY3" fmla="*/ 5149925 h 5153868"/>
              <a:gd name="connsiteX4" fmla="*/ 151 w 4358222"/>
              <a:gd name="connsiteY4" fmla="*/ 11828 h 5153868"/>
              <a:gd name="connsiteX0" fmla="*/ 213 w 4356016"/>
              <a:gd name="connsiteY0" fmla="*/ 0 h 5153970"/>
              <a:gd name="connsiteX1" fmla="*/ 4355493 w 4356016"/>
              <a:gd name="connsiteY1" fmla="*/ 102 h 5153970"/>
              <a:gd name="connsiteX2" fmla="*/ 4356016 w 4356016"/>
              <a:gd name="connsiteY2" fmla="*/ 5153970 h 5153970"/>
              <a:gd name="connsiteX3" fmla="*/ 1811 w 4356016"/>
              <a:gd name="connsiteY3" fmla="*/ 5150027 h 5153970"/>
              <a:gd name="connsiteX4" fmla="*/ 213 w 4356016"/>
              <a:gd name="connsiteY4" fmla="*/ 0 h 5153970"/>
              <a:gd name="connsiteX0" fmla="*/ 213 w 4356016"/>
              <a:gd name="connsiteY0" fmla="*/ 0 h 5153970"/>
              <a:gd name="connsiteX1" fmla="*/ 4355493 w 4356016"/>
              <a:gd name="connsiteY1" fmla="*/ 102 h 5153970"/>
              <a:gd name="connsiteX2" fmla="*/ 4356016 w 4356016"/>
              <a:gd name="connsiteY2" fmla="*/ 5153970 h 5153970"/>
              <a:gd name="connsiteX3" fmla="*/ 1811 w 4356016"/>
              <a:gd name="connsiteY3" fmla="*/ 5150027 h 5153970"/>
              <a:gd name="connsiteX4" fmla="*/ 213 w 4356016"/>
              <a:gd name="connsiteY4" fmla="*/ 0 h 5153970"/>
              <a:gd name="connsiteX0" fmla="*/ 213 w 4677814"/>
              <a:gd name="connsiteY0" fmla="*/ 0 h 5153970"/>
              <a:gd name="connsiteX1" fmla="*/ 4355493 w 4677814"/>
              <a:gd name="connsiteY1" fmla="*/ 102 h 5153970"/>
              <a:gd name="connsiteX2" fmla="*/ 4353748 w 4677814"/>
              <a:gd name="connsiteY2" fmla="*/ 3233200 h 5153970"/>
              <a:gd name="connsiteX3" fmla="*/ 4356016 w 4677814"/>
              <a:gd name="connsiteY3" fmla="*/ 5153970 h 5153970"/>
              <a:gd name="connsiteX4" fmla="*/ 1811 w 4677814"/>
              <a:gd name="connsiteY4" fmla="*/ 5150027 h 5153970"/>
              <a:gd name="connsiteX5" fmla="*/ 213 w 4677814"/>
              <a:gd name="connsiteY5" fmla="*/ 0 h 5153970"/>
              <a:gd name="connsiteX0" fmla="*/ 213 w 4677814"/>
              <a:gd name="connsiteY0" fmla="*/ 0 h 5153970"/>
              <a:gd name="connsiteX1" fmla="*/ 4355493 w 4677814"/>
              <a:gd name="connsiteY1" fmla="*/ 102 h 5153970"/>
              <a:gd name="connsiteX2" fmla="*/ 4353748 w 4677814"/>
              <a:gd name="connsiteY2" fmla="*/ 3233200 h 5153970"/>
              <a:gd name="connsiteX3" fmla="*/ 4356016 w 4677814"/>
              <a:gd name="connsiteY3" fmla="*/ 5153970 h 5153970"/>
              <a:gd name="connsiteX4" fmla="*/ 1811 w 4677814"/>
              <a:gd name="connsiteY4" fmla="*/ 5150027 h 5153970"/>
              <a:gd name="connsiteX5" fmla="*/ 213 w 4677814"/>
              <a:gd name="connsiteY5" fmla="*/ 0 h 5153970"/>
              <a:gd name="connsiteX0" fmla="*/ 213 w 4677814"/>
              <a:gd name="connsiteY0" fmla="*/ 0 h 5153970"/>
              <a:gd name="connsiteX1" fmla="*/ 4355493 w 4677814"/>
              <a:gd name="connsiteY1" fmla="*/ 102 h 5153970"/>
              <a:gd name="connsiteX2" fmla="*/ 4353748 w 4677814"/>
              <a:gd name="connsiteY2" fmla="*/ 3233200 h 5153970"/>
              <a:gd name="connsiteX3" fmla="*/ 4356016 w 4677814"/>
              <a:gd name="connsiteY3" fmla="*/ 5153970 h 5153970"/>
              <a:gd name="connsiteX4" fmla="*/ 1811 w 4677814"/>
              <a:gd name="connsiteY4" fmla="*/ 5150027 h 5153970"/>
              <a:gd name="connsiteX5" fmla="*/ 213 w 4677814"/>
              <a:gd name="connsiteY5" fmla="*/ 0 h 5153970"/>
              <a:gd name="connsiteX0" fmla="*/ 213 w 4677814"/>
              <a:gd name="connsiteY0" fmla="*/ 0 h 5153970"/>
              <a:gd name="connsiteX1" fmla="*/ 4355493 w 4677814"/>
              <a:gd name="connsiteY1" fmla="*/ 102 h 5153970"/>
              <a:gd name="connsiteX2" fmla="*/ 4356016 w 4677814"/>
              <a:gd name="connsiteY2" fmla="*/ 2037789 h 5153970"/>
              <a:gd name="connsiteX3" fmla="*/ 4353748 w 4677814"/>
              <a:gd name="connsiteY3" fmla="*/ 3233200 h 5153970"/>
              <a:gd name="connsiteX4" fmla="*/ 4356016 w 4677814"/>
              <a:gd name="connsiteY4" fmla="*/ 5153970 h 5153970"/>
              <a:gd name="connsiteX5" fmla="*/ 1811 w 4677814"/>
              <a:gd name="connsiteY5" fmla="*/ 5150027 h 5153970"/>
              <a:gd name="connsiteX6" fmla="*/ 213 w 4677814"/>
              <a:gd name="connsiteY6" fmla="*/ 0 h 5153970"/>
              <a:gd name="connsiteX0" fmla="*/ 213 w 4677814"/>
              <a:gd name="connsiteY0" fmla="*/ 0 h 5153970"/>
              <a:gd name="connsiteX1" fmla="*/ 4355493 w 4677814"/>
              <a:gd name="connsiteY1" fmla="*/ 102 h 5153970"/>
              <a:gd name="connsiteX2" fmla="*/ 4356016 w 4677814"/>
              <a:gd name="connsiteY2" fmla="*/ 2037789 h 5153970"/>
              <a:gd name="connsiteX3" fmla="*/ 4353748 w 4677814"/>
              <a:gd name="connsiteY3" fmla="*/ 3233200 h 5153970"/>
              <a:gd name="connsiteX4" fmla="*/ 4356016 w 4677814"/>
              <a:gd name="connsiteY4" fmla="*/ 5153970 h 5153970"/>
              <a:gd name="connsiteX5" fmla="*/ 1811 w 4677814"/>
              <a:gd name="connsiteY5" fmla="*/ 5150027 h 5153970"/>
              <a:gd name="connsiteX6" fmla="*/ 213 w 4677814"/>
              <a:gd name="connsiteY6" fmla="*/ 0 h 5153970"/>
              <a:gd name="connsiteX0" fmla="*/ 213 w 4677814"/>
              <a:gd name="connsiteY0" fmla="*/ 0 h 5153970"/>
              <a:gd name="connsiteX1" fmla="*/ 4355493 w 4677814"/>
              <a:gd name="connsiteY1" fmla="*/ 102 h 5153970"/>
              <a:gd name="connsiteX2" fmla="*/ 4356016 w 4677814"/>
              <a:gd name="connsiteY2" fmla="*/ 2037789 h 5153970"/>
              <a:gd name="connsiteX3" fmla="*/ 4353748 w 4677814"/>
              <a:gd name="connsiteY3" fmla="*/ 3233200 h 5153970"/>
              <a:gd name="connsiteX4" fmla="*/ 4356016 w 4677814"/>
              <a:gd name="connsiteY4" fmla="*/ 5153970 h 5153970"/>
              <a:gd name="connsiteX5" fmla="*/ 1811 w 4677814"/>
              <a:gd name="connsiteY5" fmla="*/ 5150027 h 5153970"/>
              <a:gd name="connsiteX6" fmla="*/ 213 w 4677814"/>
              <a:gd name="connsiteY6" fmla="*/ 0 h 5153970"/>
              <a:gd name="connsiteX0" fmla="*/ 213 w 4677814"/>
              <a:gd name="connsiteY0" fmla="*/ 0 h 5153970"/>
              <a:gd name="connsiteX1" fmla="*/ 4355493 w 4677814"/>
              <a:gd name="connsiteY1" fmla="*/ 102 h 5153970"/>
              <a:gd name="connsiteX2" fmla="*/ 4356016 w 4677814"/>
              <a:gd name="connsiteY2" fmla="*/ 2037789 h 5153970"/>
              <a:gd name="connsiteX3" fmla="*/ 4353748 w 4677814"/>
              <a:gd name="connsiteY3" fmla="*/ 3233200 h 5153970"/>
              <a:gd name="connsiteX4" fmla="*/ 4356016 w 4677814"/>
              <a:gd name="connsiteY4" fmla="*/ 5153970 h 5153970"/>
              <a:gd name="connsiteX5" fmla="*/ 1811 w 4677814"/>
              <a:gd name="connsiteY5" fmla="*/ 5150027 h 5153970"/>
              <a:gd name="connsiteX6" fmla="*/ 213 w 4677814"/>
              <a:gd name="connsiteY6" fmla="*/ 0 h 5153970"/>
              <a:gd name="connsiteX0" fmla="*/ 213 w 4677814"/>
              <a:gd name="connsiteY0" fmla="*/ 0 h 5153970"/>
              <a:gd name="connsiteX1" fmla="*/ 4355493 w 4677814"/>
              <a:gd name="connsiteY1" fmla="*/ 102 h 5153970"/>
              <a:gd name="connsiteX2" fmla="*/ 4356016 w 4677814"/>
              <a:gd name="connsiteY2" fmla="*/ 2037789 h 5153970"/>
              <a:gd name="connsiteX3" fmla="*/ 4353748 w 4677814"/>
              <a:gd name="connsiteY3" fmla="*/ 3233200 h 5153970"/>
              <a:gd name="connsiteX4" fmla="*/ 4356016 w 4677814"/>
              <a:gd name="connsiteY4" fmla="*/ 5153970 h 5153970"/>
              <a:gd name="connsiteX5" fmla="*/ 1811 w 4677814"/>
              <a:gd name="connsiteY5" fmla="*/ 5150027 h 5153970"/>
              <a:gd name="connsiteX6" fmla="*/ 213 w 4677814"/>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33200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33200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33200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26042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26042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26042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26042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26042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26042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26042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26042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26042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26042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26042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26042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26042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3970"/>
              <a:gd name="connsiteX1" fmla="*/ 4355493 w 4356515"/>
              <a:gd name="connsiteY1" fmla="*/ 102 h 5153970"/>
              <a:gd name="connsiteX2" fmla="*/ 4356016 w 4356515"/>
              <a:gd name="connsiteY2" fmla="*/ 2037789 h 5153970"/>
              <a:gd name="connsiteX3" fmla="*/ 4353748 w 4356515"/>
              <a:gd name="connsiteY3" fmla="*/ 3226042 h 5153970"/>
              <a:gd name="connsiteX4" fmla="*/ 4356016 w 4356515"/>
              <a:gd name="connsiteY4" fmla="*/ 5153970 h 5153970"/>
              <a:gd name="connsiteX5" fmla="*/ 1811 w 4356515"/>
              <a:gd name="connsiteY5" fmla="*/ 5150027 h 5153970"/>
              <a:gd name="connsiteX6" fmla="*/ 213 w 4356515"/>
              <a:gd name="connsiteY6" fmla="*/ 0 h 5153970"/>
              <a:gd name="connsiteX0" fmla="*/ 213 w 4356515"/>
              <a:gd name="connsiteY0" fmla="*/ 0 h 5154799"/>
              <a:gd name="connsiteX1" fmla="*/ 4355493 w 4356515"/>
              <a:gd name="connsiteY1" fmla="*/ 102 h 5154799"/>
              <a:gd name="connsiteX2" fmla="*/ 4356016 w 4356515"/>
              <a:gd name="connsiteY2" fmla="*/ 2037789 h 5154799"/>
              <a:gd name="connsiteX3" fmla="*/ 4353748 w 4356515"/>
              <a:gd name="connsiteY3" fmla="*/ 3226042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7333 h 5154799"/>
              <a:gd name="connsiteX3" fmla="*/ 4353748 w 4356515"/>
              <a:gd name="connsiteY3" fmla="*/ 3226042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7333 h 5154799"/>
              <a:gd name="connsiteX3" fmla="*/ 4353748 w 4356515"/>
              <a:gd name="connsiteY3" fmla="*/ 3221270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7333 h 5154799"/>
              <a:gd name="connsiteX3" fmla="*/ 4353748 w 4356515"/>
              <a:gd name="connsiteY3" fmla="*/ 3221270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7333 h 5154799"/>
              <a:gd name="connsiteX3" fmla="*/ 4353748 w 4356515"/>
              <a:gd name="connsiteY3" fmla="*/ 3221270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7333 h 5154799"/>
              <a:gd name="connsiteX3" fmla="*/ 4353748 w 4356515"/>
              <a:gd name="connsiteY3" fmla="*/ 3221270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7333 h 5154799"/>
              <a:gd name="connsiteX3" fmla="*/ 4353748 w 4356515"/>
              <a:gd name="connsiteY3" fmla="*/ 3221270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7333 h 5154799"/>
              <a:gd name="connsiteX3" fmla="*/ 4353748 w 4356515"/>
              <a:gd name="connsiteY3" fmla="*/ 3221270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7333 h 5154799"/>
              <a:gd name="connsiteX3" fmla="*/ 4353748 w 4356515"/>
              <a:gd name="connsiteY3" fmla="*/ 3221270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7333 h 5154799"/>
              <a:gd name="connsiteX3" fmla="*/ 4353748 w 4356515"/>
              <a:gd name="connsiteY3" fmla="*/ 3221270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4947 h 5154799"/>
              <a:gd name="connsiteX3" fmla="*/ 4353748 w 4356515"/>
              <a:gd name="connsiteY3" fmla="*/ 3221270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4947 h 5154799"/>
              <a:gd name="connsiteX3" fmla="*/ 4353748 w 4356515"/>
              <a:gd name="connsiteY3" fmla="*/ 3221270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4947 h 5154799"/>
              <a:gd name="connsiteX3" fmla="*/ 4353748 w 4356515"/>
              <a:gd name="connsiteY3" fmla="*/ 3221270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4947 h 5154799"/>
              <a:gd name="connsiteX3" fmla="*/ 4353748 w 4356515"/>
              <a:gd name="connsiteY3" fmla="*/ 3221270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4947 h 5154799"/>
              <a:gd name="connsiteX3" fmla="*/ 4353748 w 4356515"/>
              <a:gd name="connsiteY3" fmla="*/ 3221270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515"/>
              <a:gd name="connsiteY0" fmla="*/ 0 h 5154799"/>
              <a:gd name="connsiteX1" fmla="*/ 4355493 w 4356515"/>
              <a:gd name="connsiteY1" fmla="*/ 102 h 5154799"/>
              <a:gd name="connsiteX2" fmla="*/ 4356016 w 4356515"/>
              <a:gd name="connsiteY2" fmla="*/ 2044947 h 5154799"/>
              <a:gd name="connsiteX3" fmla="*/ 4353748 w 4356515"/>
              <a:gd name="connsiteY3" fmla="*/ 3221270 h 5154799"/>
              <a:gd name="connsiteX4" fmla="*/ 4356016 w 4356515"/>
              <a:gd name="connsiteY4" fmla="*/ 5153970 h 5154799"/>
              <a:gd name="connsiteX5" fmla="*/ 1811 w 4356515"/>
              <a:gd name="connsiteY5" fmla="*/ 5154799 h 5154799"/>
              <a:gd name="connsiteX6" fmla="*/ 213 w 4356515"/>
              <a:gd name="connsiteY6" fmla="*/ 0 h 5154799"/>
              <a:gd name="connsiteX0" fmla="*/ 213 w 4356875"/>
              <a:gd name="connsiteY0" fmla="*/ 0 h 5154799"/>
              <a:gd name="connsiteX1" fmla="*/ 4355493 w 4356875"/>
              <a:gd name="connsiteY1" fmla="*/ 102 h 5154799"/>
              <a:gd name="connsiteX2" fmla="*/ 4356016 w 4356875"/>
              <a:gd name="connsiteY2" fmla="*/ 2044947 h 5154799"/>
              <a:gd name="connsiteX3" fmla="*/ 4356016 w 4356875"/>
              <a:gd name="connsiteY3" fmla="*/ 3223656 h 5154799"/>
              <a:gd name="connsiteX4" fmla="*/ 4356016 w 4356875"/>
              <a:gd name="connsiteY4" fmla="*/ 5153970 h 5154799"/>
              <a:gd name="connsiteX5" fmla="*/ 1811 w 4356875"/>
              <a:gd name="connsiteY5" fmla="*/ 5154799 h 5154799"/>
              <a:gd name="connsiteX6" fmla="*/ 213 w 4356875"/>
              <a:gd name="connsiteY6" fmla="*/ 0 h 5154799"/>
              <a:gd name="connsiteX0" fmla="*/ 213 w 4356875"/>
              <a:gd name="connsiteY0" fmla="*/ 0 h 5154799"/>
              <a:gd name="connsiteX1" fmla="*/ 4355493 w 4356875"/>
              <a:gd name="connsiteY1" fmla="*/ 102 h 5154799"/>
              <a:gd name="connsiteX2" fmla="*/ 4356016 w 4356875"/>
              <a:gd name="connsiteY2" fmla="*/ 2044947 h 5154799"/>
              <a:gd name="connsiteX3" fmla="*/ 4356016 w 4356875"/>
              <a:gd name="connsiteY3" fmla="*/ 3223656 h 5154799"/>
              <a:gd name="connsiteX4" fmla="*/ 4356016 w 4356875"/>
              <a:gd name="connsiteY4" fmla="*/ 5153970 h 5154799"/>
              <a:gd name="connsiteX5" fmla="*/ 1811 w 4356875"/>
              <a:gd name="connsiteY5" fmla="*/ 5154799 h 5154799"/>
              <a:gd name="connsiteX6" fmla="*/ 213 w 4356875"/>
              <a:gd name="connsiteY6" fmla="*/ 0 h 5154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6875" h="5154799">
                <a:moveTo>
                  <a:pt x="213" y="0"/>
                </a:moveTo>
                <a:lnTo>
                  <a:pt x="4355493" y="102"/>
                </a:lnTo>
                <a:cubicBezTo>
                  <a:pt x="4355754" y="1018945"/>
                  <a:pt x="4356307" y="1506097"/>
                  <a:pt x="4356016" y="2044947"/>
                </a:cubicBezTo>
                <a:cubicBezTo>
                  <a:pt x="3561994" y="2104207"/>
                  <a:pt x="3673405" y="3231611"/>
                  <a:pt x="4356016" y="3223656"/>
                </a:cubicBezTo>
                <a:cubicBezTo>
                  <a:pt x="4356103" y="4082634"/>
                  <a:pt x="4357906" y="4476194"/>
                  <a:pt x="4356016" y="5153970"/>
                </a:cubicBezTo>
                <a:lnTo>
                  <a:pt x="1811" y="5154799"/>
                </a:lnTo>
                <a:cubicBezTo>
                  <a:pt x="3864" y="5026741"/>
                  <a:pt x="-1058" y="1365805"/>
                  <a:pt x="213" y="0"/>
                </a:cubicBezTo>
                <a:close/>
              </a:path>
            </a:pathLst>
          </a:custGeom>
          <a:ln>
            <a:noFill/>
          </a:ln>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CA" dirty="0"/>
              <a:t>Cliquez sur l’icône pour ajouter une image</a:t>
            </a:r>
          </a:p>
        </p:txBody>
      </p:sp>
    </p:spTree>
    <p:extLst>
      <p:ext uri="{BB962C8B-B14F-4D97-AF65-F5344CB8AC3E}">
        <p14:creationId xmlns:p14="http://schemas.microsoft.com/office/powerpoint/2010/main" val="2450835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Bleu - Diapo titre + image 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1CA85DF5-240B-7442-8446-81609C287A64}"/>
              </a:ext>
            </a:extLst>
          </p:cNvPr>
          <p:cNvSpPr>
            <a:spLocks noGrp="1"/>
          </p:cNvSpPr>
          <p:nvPr>
            <p:ph type="body" sz="quarter" idx="10"/>
          </p:nvPr>
        </p:nvSpPr>
        <p:spPr>
          <a:xfrm>
            <a:off x="594360" y="679201"/>
            <a:ext cx="5945925" cy="4206240"/>
          </a:xfrm>
        </p:spPr>
        <p:txBody>
          <a:bodyPr anchor="t"/>
          <a:lstStyle>
            <a:lvl1pPr algn="l">
              <a:defRPr sz="4000" b="1" i="0" cap="all" baseline="0">
                <a:solidFill>
                  <a:schemeClr val="accent2"/>
                </a:solidFill>
              </a:defRPr>
            </a:lvl1pPr>
            <a:lvl2pPr marL="19050" indent="0" algn="l">
              <a:buNone/>
              <a:tabLst/>
              <a:defRPr sz="2200" cap="all" baseline="0">
                <a:solidFill>
                  <a:schemeClr val="bg1"/>
                </a:solidFill>
              </a:defRPr>
            </a:lvl2pPr>
            <a:lvl3pPr marL="19050" indent="0" algn="l">
              <a:spcBef>
                <a:spcPts val="800"/>
              </a:spcBef>
              <a:buNone/>
              <a:tabLst/>
              <a:defRPr sz="1800">
                <a:solidFill>
                  <a:schemeClr val="bg1"/>
                </a:solidFill>
              </a:defRPr>
            </a:lvl3pPr>
            <a:lvl4pPr marL="19050" indent="0" algn="ctr">
              <a:spcBef>
                <a:spcPts val="800"/>
              </a:spcBef>
              <a:buNone/>
              <a:tabLst/>
              <a:defRPr sz="2400">
                <a:solidFill>
                  <a:schemeClr val="bg1"/>
                </a:solidFill>
              </a:defRPr>
            </a:lvl4pPr>
            <a:lvl5pPr algn="ctr">
              <a:spcBef>
                <a:spcPts val="800"/>
              </a:spcBef>
              <a:defRPr sz="2400" b="0">
                <a:solidFill>
                  <a:schemeClr val="bg1"/>
                </a:solidFill>
              </a:defRPr>
            </a:lvl5pPr>
          </a:lstStyle>
          <a:p>
            <a:pPr lvl="0"/>
            <a:r>
              <a:rPr lang="fr-CA"/>
              <a:t>Cliquez pour modifier les styles du texte du masque</a:t>
            </a:r>
          </a:p>
          <a:p>
            <a:pPr lvl="1"/>
            <a:r>
              <a:rPr lang="fr-CA"/>
              <a:t>Deuxième niveau</a:t>
            </a:r>
          </a:p>
          <a:p>
            <a:pPr lvl="2"/>
            <a:r>
              <a:rPr lang="fr-CA"/>
              <a:t>Troisième niveau</a:t>
            </a:r>
          </a:p>
        </p:txBody>
      </p:sp>
    </p:spTree>
    <p:extLst>
      <p:ext uri="{BB962C8B-B14F-4D97-AF65-F5344CB8AC3E}">
        <p14:creationId xmlns:p14="http://schemas.microsoft.com/office/powerpoint/2010/main" val="1057758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leu - Diapo titre + imag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1CA85DF5-240B-7442-8446-81609C287A64}"/>
              </a:ext>
            </a:extLst>
          </p:cNvPr>
          <p:cNvSpPr>
            <a:spLocks noGrp="1"/>
          </p:cNvSpPr>
          <p:nvPr>
            <p:ph type="body" sz="quarter" idx="10"/>
          </p:nvPr>
        </p:nvSpPr>
        <p:spPr>
          <a:xfrm>
            <a:off x="594360" y="679201"/>
            <a:ext cx="5943600" cy="4206240"/>
          </a:xfrm>
        </p:spPr>
        <p:txBody>
          <a:bodyPr anchor="t"/>
          <a:lstStyle>
            <a:lvl1pPr algn="l">
              <a:defRPr sz="4000" b="1" i="0" cap="all" baseline="0">
                <a:solidFill>
                  <a:schemeClr val="accent2"/>
                </a:solidFill>
              </a:defRPr>
            </a:lvl1pPr>
            <a:lvl2pPr marL="19050" indent="0" algn="l">
              <a:buNone/>
              <a:tabLst/>
              <a:defRPr sz="2200" cap="all" baseline="0">
                <a:solidFill>
                  <a:schemeClr val="bg1"/>
                </a:solidFill>
              </a:defRPr>
            </a:lvl2pPr>
            <a:lvl3pPr marL="19050" indent="0" algn="l">
              <a:spcBef>
                <a:spcPts val="800"/>
              </a:spcBef>
              <a:buNone/>
              <a:tabLst/>
              <a:defRPr sz="1800">
                <a:solidFill>
                  <a:schemeClr val="bg1"/>
                </a:solidFill>
              </a:defRPr>
            </a:lvl3pPr>
            <a:lvl4pPr marL="19050" indent="0" algn="ctr">
              <a:spcBef>
                <a:spcPts val="800"/>
              </a:spcBef>
              <a:buNone/>
              <a:tabLst/>
              <a:defRPr sz="2400">
                <a:solidFill>
                  <a:schemeClr val="bg1"/>
                </a:solidFill>
              </a:defRPr>
            </a:lvl4pPr>
            <a:lvl5pPr algn="ctr">
              <a:spcBef>
                <a:spcPts val="800"/>
              </a:spcBef>
              <a:defRPr sz="2400" b="0">
                <a:solidFill>
                  <a:schemeClr val="bg1"/>
                </a:solidFill>
              </a:defRPr>
            </a:lvl5pPr>
          </a:lstStyle>
          <a:p>
            <a:pPr lvl="0"/>
            <a:r>
              <a:rPr lang="fr-CA"/>
              <a:t>Cliquez pour modifier les styles du texte du masque</a:t>
            </a:r>
          </a:p>
          <a:p>
            <a:pPr lvl="1"/>
            <a:r>
              <a:rPr lang="fr-CA"/>
              <a:t>Deuxième niveau</a:t>
            </a:r>
          </a:p>
          <a:p>
            <a:pPr lvl="2"/>
            <a:r>
              <a:rPr lang="fr-CA"/>
              <a:t>Troisième niveau</a:t>
            </a:r>
          </a:p>
        </p:txBody>
      </p:sp>
    </p:spTree>
    <p:extLst>
      <p:ext uri="{BB962C8B-B14F-4D97-AF65-F5344CB8AC3E}">
        <p14:creationId xmlns:p14="http://schemas.microsoft.com/office/powerpoint/2010/main" val="2159968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Bleu - Diapo titre + image édi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1CA85DF5-240B-7442-8446-81609C287A64}"/>
              </a:ext>
            </a:extLst>
          </p:cNvPr>
          <p:cNvSpPr>
            <a:spLocks noGrp="1"/>
          </p:cNvSpPr>
          <p:nvPr>
            <p:ph type="body" sz="quarter" idx="10"/>
          </p:nvPr>
        </p:nvSpPr>
        <p:spPr>
          <a:xfrm>
            <a:off x="594360" y="679201"/>
            <a:ext cx="5943600" cy="4206240"/>
          </a:xfrm>
        </p:spPr>
        <p:txBody>
          <a:bodyPr anchor="t"/>
          <a:lstStyle>
            <a:lvl1pPr algn="l">
              <a:defRPr sz="4000" b="1" i="0" cap="all" baseline="0">
                <a:solidFill>
                  <a:schemeClr val="accent2"/>
                </a:solidFill>
              </a:defRPr>
            </a:lvl1pPr>
            <a:lvl2pPr marL="19050" indent="0" algn="l">
              <a:buNone/>
              <a:tabLst/>
              <a:defRPr sz="2200" cap="all" baseline="0">
                <a:solidFill>
                  <a:schemeClr val="bg1"/>
                </a:solidFill>
              </a:defRPr>
            </a:lvl2pPr>
            <a:lvl3pPr marL="19050" indent="0" algn="l">
              <a:spcBef>
                <a:spcPts val="800"/>
              </a:spcBef>
              <a:buNone/>
              <a:tabLst/>
              <a:defRPr sz="1800">
                <a:solidFill>
                  <a:schemeClr val="bg1"/>
                </a:solidFill>
              </a:defRPr>
            </a:lvl3pPr>
            <a:lvl4pPr marL="19050" indent="0" algn="ctr">
              <a:spcBef>
                <a:spcPts val="800"/>
              </a:spcBef>
              <a:buNone/>
              <a:tabLst/>
              <a:defRPr sz="2400">
                <a:solidFill>
                  <a:schemeClr val="bg1"/>
                </a:solidFill>
              </a:defRPr>
            </a:lvl4pPr>
            <a:lvl5pPr algn="ctr">
              <a:spcBef>
                <a:spcPts val="800"/>
              </a:spcBef>
              <a:defRPr sz="2400" b="0">
                <a:solidFill>
                  <a:schemeClr val="bg1"/>
                </a:solidFill>
              </a:defRPr>
            </a:lvl5pPr>
          </a:lstStyle>
          <a:p>
            <a:pPr lvl="0"/>
            <a:r>
              <a:rPr lang="fr-CA"/>
              <a:t>Cliquez pour modifier les styles du texte du masque</a:t>
            </a:r>
          </a:p>
          <a:p>
            <a:pPr lvl="1"/>
            <a:r>
              <a:rPr lang="fr-CA"/>
              <a:t>Deuxième niveau</a:t>
            </a:r>
          </a:p>
          <a:p>
            <a:pPr lvl="2"/>
            <a:r>
              <a:rPr lang="fr-CA"/>
              <a:t>Troisième niveau</a:t>
            </a:r>
          </a:p>
        </p:txBody>
      </p:sp>
      <p:sp>
        <p:nvSpPr>
          <p:cNvPr id="5" name="Picture Placeholder 21">
            <a:extLst>
              <a:ext uri="{FF2B5EF4-FFF2-40B4-BE49-F238E27FC236}">
                <a16:creationId xmlns:a16="http://schemas.microsoft.com/office/drawing/2014/main" id="{FE8DD847-0B6C-A247-A7A8-0E54FB34748E}"/>
              </a:ext>
            </a:extLst>
          </p:cNvPr>
          <p:cNvSpPr>
            <a:spLocks noGrp="1" noChangeAspect="1"/>
          </p:cNvSpPr>
          <p:nvPr>
            <p:ph type="pic" sz="quarter" idx="16" hasCustomPrompt="1"/>
          </p:nvPr>
        </p:nvSpPr>
        <p:spPr>
          <a:xfrm>
            <a:off x="6998334" y="288119"/>
            <a:ext cx="5205319" cy="6292568"/>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 name="connsiteX0" fmla="*/ 0 w 9263933"/>
              <a:gd name="connsiteY0" fmla="*/ 2733325 h 5248717"/>
              <a:gd name="connsiteX1" fmla="*/ 4577507 w 9263933"/>
              <a:gd name="connsiteY1" fmla="*/ 105167 h 5248717"/>
              <a:gd name="connsiteX2" fmla="*/ 7562372 w 9263933"/>
              <a:gd name="connsiteY2" fmla="*/ 734861 h 5248717"/>
              <a:gd name="connsiteX3" fmla="*/ 9156598 w 9263933"/>
              <a:gd name="connsiteY3" fmla="*/ 2724520 h 5248717"/>
              <a:gd name="connsiteX4" fmla="*/ 4584124 w 9263933"/>
              <a:gd name="connsiteY4" fmla="*/ 5248668 h 5248717"/>
              <a:gd name="connsiteX5" fmla="*/ 0 w 9263933"/>
              <a:gd name="connsiteY5" fmla="*/ 2733325 h 5248717"/>
              <a:gd name="connsiteX0" fmla="*/ 0 w 9156598"/>
              <a:gd name="connsiteY0" fmla="*/ 2733325 h 5345487"/>
              <a:gd name="connsiteX1" fmla="*/ 4577507 w 9156598"/>
              <a:gd name="connsiteY1" fmla="*/ 105167 h 5345487"/>
              <a:gd name="connsiteX2" fmla="*/ 7562372 w 9156598"/>
              <a:gd name="connsiteY2" fmla="*/ 734861 h 5345487"/>
              <a:gd name="connsiteX3" fmla="*/ 9156598 w 9156598"/>
              <a:gd name="connsiteY3" fmla="*/ 2724520 h 5345487"/>
              <a:gd name="connsiteX4" fmla="*/ 7562372 w 9156598"/>
              <a:gd name="connsiteY4" fmla="*/ 4625759 h 5345487"/>
              <a:gd name="connsiteX5" fmla="*/ 4584124 w 9156598"/>
              <a:gd name="connsiteY5" fmla="*/ 5248668 h 5345487"/>
              <a:gd name="connsiteX6" fmla="*/ 0 w 9156598"/>
              <a:gd name="connsiteY6" fmla="*/ 2733325 h 5345487"/>
              <a:gd name="connsiteX0" fmla="*/ 0 w 7935065"/>
              <a:gd name="connsiteY0" fmla="*/ 2781506 h 5393668"/>
              <a:gd name="connsiteX1" fmla="*/ 4577507 w 7935065"/>
              <a:gd name="connsiteY1" fmla="*/ 153348 h 5393668"/>
              <a:gd name="connsiteX2" fmla="*/ 7562372 w 7935065"/>
              <a:gd name="connsiteY2" fmla="*/ 783042 h 5393668"/>
              <a:gd name="connsiteX3" fmla="*/ 7562372 w 7935065"/>
              <a:gd name="connsiteY3" fmla="*/ 4673940 h 5393668"/>
              <a:gd name="connsiteX4" fmla="*/ 4584124 w 7935065"/>
              <a:gd name="connsiteY4" fmla="*/ 5296849 h 5393668"/>
              <a:gd name="connsiteX5" fmla="*/ 0 w 7935065"/>
              <a:gd name="connsiteY5" fmla="*/ 2781506 h 5393668"/>
              <a:gd name="connsiteX0" fmla="*/ 0 w 7935066"/>
              <a:gd name="connsiteY0" fmla="*/ 2641672 h 5253834"/>
              <a:gd name="connsiteX1" fmla="*/ 4577507 w 7935066"/>
              <a:gd name="connsiteY1" fmla="*/ 13514 h 5253834"/>
              <a:gd name="connsiteX2" fmla="*/ 7562372 w 7935066"/>
              <a:gd name="connsiteY2" fmla="*/ 643208 h 5253834"/>
              <a:gd name="connsiteX3" fmla="*/ 7562372 w 7935066"/>
              <a:gd name="connsiteY3" fmla="*/ 4534106 h 5253834"/>
              <a:gd name="connsiteX4" fmla="*/ 4584124 w 7935066"/>
              <a:gd name="connsiteY4" fmla="*/ 5157015 h 5253834"/>
              <a:gd name="connsiteX5" fmla="*/ 0 w 7935066"/>
              <a:gd name="connsiteY5" fmla="*/ 2641672 h 5253834"/>
              <a:gd name="connsiteX0" fmla="*/ 0 w 7935066"/>
              <a:gd name="connsiteY0" fmla="*/ 2629095 h 5241257"/>
              <a:gd name="connsiteX1" fmla="*/ 4577507 w 7935066"/>
              <a:gd name="connsiteY1" fmla="*/ 937 h 5241257"/>
              <a:gd name="connsiteX2" fmla="*/ 7562372 w 7935066"/>
              <a:gd name="connsiteY2" fmla="*/ 630631 h 5241257"/>
              <a:gd name="connsiteX3" fmla="*/ 7562372 w 7935066"/>
              <a:gd name="connsiteY3" fmla="*/ 4521529 h 5241257"/>
              <a:gd name="connsiteX4" fmla="*/ 4584124 w 7935066"/>
              <a:gd name="connsiteY4" fmla="*/ 5144438 h 5241257"/>
              <a:gd name="connsiteX5" fmla="*/ 0 w 7935066"/>
              <a:gd name="connsiteY5" fmla="*/ 2629095 h 5241257"/>
              <a:gd name="connsiteX0" fmla="*/ 0 w 7786206"/>
              <a:gd name="connsiteY0" fmla="*/ 2629095 h 5241257"/>
              <a:gd name="connsiteX1" fmla="*/ 4577507 w 7786206"/>
              <a:gd name="connsiteY1" fmla="*/ 937 h 5241257"/>
              <a:gd name="connsiteX2" fmla="*/ 7562372 w 7786206"/>
              <a:gd name="connsiteY2" fmla="*/ 630631 h 5241257"/>
              <a:gd name="connsiteX3" fmla="*/ 7562372 w 7786206"/>
              <a:gd name="connsiteY3" fmla="*/ 4521529 h 5241257"/>
              <a:gd name="connsiteX4" fmla="*/ 4584124 w 7786206"/>
              <a:gd name="connsiteY4" fmla="*/ 5144438 h 5241257"/>
              <a:gd name="connsiteX5" fmla="*/ 0 w 7786206"/>
              <a:gd name="connsiteY5" fmla="*/ 2629095 h 5241257"/>
              <a:gd name="connsiteX0" fmla="*/ 0 w 7576295"/>
              <a:gd name="connsiteY0" fmla="*/ 2629095 h 5241257"/>
              <a:gd name="connsiteX1" fmla="*/ 4577507 w 7576295"/>
              <a:gd name="connsiteY1" fmla="*/ 937 h 5241257"/>
              <a:gd name="connsiteX2" fmla="*/ 7562372 w 7576295"/>
              <a:gd name="connsiteY2" fmla="*/ 630631 h 5241257"/>
              <a:gd name="connsiteX3" fmla="*/ 7562372 w 7576295"/>
              <a:gd name="connsiteY3" fmla="*/ 4521529 h 5241257"/>
              <a:gd name="connsiteX4" fmla="*/ 4584124 w 7576295"/>
              <a:gd name="connsiteY4" fmla="*/ 5144438 h 5241257"/>
              <a:gd name="connsiteX5" fmla="*/ 0 w 7576295"/>
              <a:gd name="connsiteY5" fmla="*/ 2629095 h 5241257"/>
              <a:gd name="connsiteX0" fmla="*/ 0 w 7576295"/>
              <a:gd name="connsiteY0" fmla="*/ 2629095 h 5241257"/>
              <a:gd name="connsiteX1" fmla="*/ 4577507 w 7576295"/>
              <a:gd name="connsiteY1" fmla="*/ 937 h 5241257"/>
              <a:gd name="connsiteX2" fmla="*/ 7562372 w 7576295"/>
              <a:gd name="connsiteY2" fmla="*/ 630631 h 5241257"/>
              <a:gd name="connsiteX3" fmla="*/ 7562372 w 7576295"/>
              <a:gd name="connsiteY3" fmla="*/ 4521529 h 5241257"/>
              <a:gd name="connsiteX4" fmla="*/ 4584124 w 7576295"/>
              <a:gd name="connsiteY4" fmla="*/ 5144438 h 5241257"/>
              <a:gd name="connsiteX5" fmla="*/ 0 w 7576295"/>
              <a:gd name="connsiteY5" fmla="*/ 2629095 h 5241257"/>
              <a:gd name="connsiteX0" fmla="*/ 0 w 7576295"/>
              <a:gd name="connsiteY0" fmla="*/ 2629095 h 5241257"/>
              <a:gd name="connsiteX1" fmla="*/ 4577507 w 7576295"/>
              <a:gd name="connsiteY1" fmla="*/ 937 h 5241257"/>
              <a:gd name="connsiteX2" fmla="*/ 7562372 w 7576295"/>
              <a:gd name="connsiteY2" fmla="*/ 630631 h 5241257"/>
              <a:gd name="connsiteX3" fmla="*/ 7562372 w 7576295"/>
              <a:gd name="connsiteY3" fmla="*/ 4521529 h 5241257"/>
              <a:gd name="connsiteX4" fmla="*/ 4584124 w 7576295"/>
              <a:gd name="connsiteY4" fmla="*/ 5144438 h 5241257"/>
              <a:gd name="connsiteX5" fmla="*/ 0 w 7576295"/>
              <a:gd name="connsiteY5" fmla="*/ 2629095 h 5241257"/>
              <a:gd name="connsiteX0" fmla="*/ 0 w 7576295"/>
              <a:gd name="connsiteY0" fmla="*/ 2628158 h 5240320"/>
              <a:gd name="connsiteX1" fmla="*/ 4577507 w 7576295"/>
              <a:gd name="connsiteY1" fmla="*/ 0 h 5240320"/>
              <a:gd name="connsiteX2" fmla="*/ 7562372 w 7576295"/>
              <a:gd name="connsiteY2" fmla="*/ 629694 h 5240320"/>
              <a:gd name="connsiteX3" fmla="*/ 7562372 w 7576295"/>
              <a:gd name="connsiteY3" fmla="*/ 4520592 h 5240320"/>
              <a:gd name="connsiteX4" fmla="*/ 4584124 w 7576295"/>
              <a:gd name="connsiteY4" fmla="*/ 5143501 h 5240320"/>
              <a:gd name="connsiteX5" fmla="*/ 0 w 7576295"/>
              <a:gd name="connsiteY5" fmla="*/ 2628158 h 5240320"/>
              <a:gd name="connsiteX0" fmla="*/ 0 w 7576295"/>
              <a:gd name="connsiteY0" fmla="*/ 2628158 h 5240320"/>
              <a:gd name="connsiteX1" fmla="*/ 4577507 w 7576295"/>
              <a:gd name="connsiteY1" fmla="*/ 0 h 5240320"/>
              <a:gd name="connsiteX2" fmla="*/ 7562372 w 7576295"/>
              <a:gd name="connsiteY2" fmla="*/ 629694 h 5240320"/>
              <a:gd name="connsiteX3" fmla="*/ 7562372 w 7576295"/>
              <a:gd name="connsiteY3" fmla="*/ 4520592 h 5240320"/>
              <a:gd name="connsiteX4" fmla="*/ 4584124 w 7576295"/>
              <a:gd name="connsiteY4" fmla="*/ 5143501 h 5240320"/>
              <a:gd name="connsiteX5" fmla="*/ 0 w 7576295"/>
              <a:gd name="connsiteY5" fmla="*/ 2628158 h 5240320"/>
              <a:gd name="connsiteX0" fmla="*/ 0 w 7576295"/>
              <a:gd name="connsiteY0" fmla="*/ 2628158 h 5240320"/>
              <a:gd name="connsiteX1" fmla="*/ 4577507 w 7576295"/>
              <a:gd name="connsiteY1" fmla="*/ 0 h 5240320"/>
              <a:gd name="connsiteX2" fmla="*/ 7562372 w 7576295"/>
              <a:gd name="connsiteY2" fmla="*/ 629694 h 5240320"/>
              <a:gd name="connsiteX3" fmla="*/ 7562372 w 7576295"/>
              <a:gd name="connsiteY3" fmla="*/ 4520592 h 5240320"/>
              <a:gd name="connsiteX4" fmla="*/ 4584124 w 7576295"/>
              <a:gd name="connsiteY4" fmla="*/ 5143501 h 5240320"/>
              <a:gd name="connsiteX5" fmla="*/ 0 w 7576295"/>
              <a:gd name="connsiteY5" fmla="*/ 2628158 h 5240320"/>
              <a:gd name="connsiteX0" fmla="*/ 0 w 7576295"/>
              <a:gd name="connsiteY0" fmla="*/ 2628158 h 5240320"/>
              <a:gd name="connsiteX1" fmla="*/ 4577507 w 7576295"/>
              <a:gd name="connsiteY1" fmla="*/ 0 h 5240320"/>
              <a:gd name="connsiteX2" fmla="*/ 7562372 w 7576295"/>
              <a:gd name="connsiteY2" fmla="*/ 629694 h 5240320"/>
              <a:gd name="connsiteX3" fmla="*/ 7562372 w 7576295"/>
              <a:gd name="connsiteY3" fmla="*/ 4520592 h 5240320"/>
              <a:gd name="connsiteX4" fmla="*/ 4584124 w 7576295"/>
              <a:gd name="connsiteY4" fmla="*/ 5143501 h 5240320"/>
              <a:gd name="connsiteX5" fmla="*/ 0 w 7576295"/>
              <a:gd name="connsiteY5" fmla="*/ 2628158 h 5240320"/>
              <a:gd name="connsiteX0" fmla="*/ 0 w 7576295"/>
              <a:gd name="connsiteY0" fmla="*/ 2628158 h 5240320"/>
              <a:gd name="connsiteX1" fmla="*/ 4577507 w 7576295"/>
              <a:gd name="connsiteY1" fmla="*/ 0 h 5240320"/>
              <a:gd name="connsiteX2" fmla="*/ 7562372 w 7576295"/>
              <a:gd name="connsiteY2" fmla="*/ 629694 h 5240320"/>
              <a:gd name="connsiteX3" fmla="*/ 7562372 w 7576295"/>
              <a:gd name="connsiteY3" fmla="*/ 4520592 h 5240320"/>
              <a:gd name="connsiteX4" fmla="*/ 4584124 w 7576295"/>
              <a:gd name="connsiteY4" fmla="*/ 5143501 h 5240320"/>
              <a:gd name="connsiteX5" fmla="*/ 0 w 7576295"/>
              <a:gd name="connsiteY5" fmla="*/ 2628158 h 5240320"/>
              <a:gd name="connsiteX0" fmla="*/ 0 w 7576295"/>
              <a:gd name="connsiteY0" fmla="*/ 2628164 h 5240326"/>
              <a:gd name="connsiteX1" fmla="*/ 4577507 w 7576295"/>
              <a:gd name="connsiteY1" fmla="*/ 6 h 5240326"/>
              <a:gd name="connsiteX2" fmla="*/ 7562372 w 7576295"/>
              <a:gd name="connsiteY2" fmla="*/ 629700 h 5240326"/>
              <a:gd name="connsiteX3" fmla="*/ 7562372 w 7576295"/>
              <a:gd name="connsiteY3" fmla="*/ 4520598 h 5240326"/>
              <a:gd name="connsiteX4" fmla="*/ 4584124 w 7576295"/>
              <a:gd name="connsiteY4" fmla="*/ 5143507 h 5240326"/>
              <a:gd name="connsiteX5" fmla="*/ 0 w 7576295"/>
              <a:gd name="connsiteY5" fmla="*/ 2628164 h 5240326"/>
              <a:gd name="connsiteX0" fmla="*/ 0 w 7576295"/>
              <a:gd name="connsiteY0" fmla="*/ 2628164 h 5240326"/>
              <a:gd name="connsiteX1" fmla="*/ 4577507 w 7576295"/>
              <a:gd name="connsiteY1" fmla="*/ 6 h 5240326"/>
              <a:gd name="connsiteX2" fmla="*/ 7562372 w 7576295"/>
              <a:gd name="connsiteY2" fmla="*/ 629700 h 5240326"/>
              <a:gd name="connsiteX3" fmla="*/ 7562372 w 7576295"/>
              <a:gd name="connsiteY3" fmla="*/ 4520598 h 5240326"/>
              <a:gd name="connsiteX4" fmla="*/ 4584124 w 7576295"/>
              <a:gd name="connsiteY4" fmla="*/ 5143507 h 5240326"/>
              <a:gd name="connsiteX5" fmla="*/ 0 w 7576295"/>
              <a:gd name="connsiteY5" fmla="*/ 2628164 h 5240326"/>
              <a:gd name="connsiteX0" fmla="*/ 0 w 7576295"/>
              <a:gd name="connsiteY0" fmla="*/ 2628164 h 5240326"/>
              <a:gd name="connsiteX1" fmla="*/ 4577507 w 7576295"/>
              <a:gd name="connsiteY1" fmla="*/ 6 h 5240326"/>
              <a:gd name="connsiteX2" fmla="*/ 7562372 w 7576295"/>
              <a:gd name="connsiteY2" fmla="*/ 629700 h 5240326"/>
              <a:gd name="connsiteX3" fmla="*/ 7562372 w 7576295"/>
              <a:gd name="connsiteY3" fmla="*/ 4520598 h 5240326"/>
              <a:gd name="connsiteX4" fmla="*/ 4584124 w 7576295"/>
              <a:gd name="connsiteY4" fmla="*/ 5143507 h 5240326"/>
              <a:gd name="connsiteX5" fmla="*/ 0 w 7576295"/>
              <a:gd name="connsiteY5" fmla="*/ 2628164 h 5240326"/>
              <a:gd name="connsiteX0" fmla="*/ 0 w 7576295"/>
              <a:gd name="connsiteY0" fmla="*/ 2628164 h 5240326"/>
              <a:gd name="connsiteX1" fmla="*/ 4577507 w 7576295"/>
              <a:gd name="connsiteY1" fmla="*/ 6 h 5240326"/>
              <a:gd name="connsiteX2" fmla="*/ 7562372 w 7576295"/>
              <a:gd name="connsiteY2" fmla="*/ 629700 h 5240326"/>
              <a:gd name="connsiteX3" fmla="*/ 7562372 w 7576295"/>
              <a:gd name="connsiteY3" fmla="*/ 4520598 h 5240326"/>
              <a:gd name="connsiteX4" fmla="*/ 4584124 w 7576295"/>
              <a:gd name="connsiteY4" fmla="*/ 5143507 h 5240326"/>
              <a:gd name="connsiteX5" fmla="*/ 0 w 7576295"/>
              <a:gd name="connsiteY5" fmla="*/ 2628164 h 5240326"/>
              <a:gd name="connsiteX0" fmla="*/ 0 w 7576295"/>
              <a:gd name="connsiteY0" fmla="*/ 2628164 h 5143766"/>
              <a:gd name="connsiteX1" fmla="*/ 4577507 w 7576295"/>
              <a:gd name="connsiteY1" fmla="*/ 6 h 5143766"/>
              <a:gd name="connsiteX2" fmla="*/ 7562372 w 7576295"/>
              <a:gd name="connsiteY2" fmla="*/ 629700 h 5143766"/>
              <a:gd name="connsiteX3" fmla="*/ 7562372 w 7576295"/>
              <a:gd name="connsiteY3" fmla="*/ 4520598 h 5143766"/>
              <a:gd name="connsiteX4" fmla="*/ 4584124 w 7576295"/>
              <a:gd name="connsiteY4" fmla="*/ 5143507 h 5143766"/>
              <a:gd name="connsiteX5" fmla="*/ 0 w 7576295"/>
              <a:gd name="connsiteY5" fmla="*/ 2628164 h 5143766"/>
              <a:gd name="connsiteX0" fmla="*/ 0 w 7576295"/>
              <a:gd name="connsiteY0" fmla="*/ 2628164 h 5143766"/>
              <a:gd name="connsiteX1" fmla="*/ 4577507 w 7576295"/>
              <a:gd name="connsiteY1" fmla="*/ 6 h 5143766"/>
              <a:gd name="connsiteX2" fmla="*/ 7562372 w 7576295"/>
              <a:gd name="connsiteY2" fmla="*/ 629700 h 5143766"/>
              <a:gd name="connsiteX3" fmla="*/ 7562372 w 7576295"/>
              <a:gd name="connsiteY3" fmla="*/ 4520598 h 5143766"/>
              <a:gd name="connsiteX4" fmla="*/ 4584124 w 7576295"/>
              <a:gd name="connsiteY4" fmla="*/ 5143507 h 5143766"/>
              <a:gd name="connsiteX5" fmla="*/ 0 w 7576295"/>
              <a:gd name="connsiteY5" fmla="*/ 2628164 h 5143766"/>
              <a:gd name="connsiteX0" fmla="*/ 0 w 7576295"/>
              <a:gd name="connsiteY0" fmla="*/ 2628164 h 5143766"/>
              <a:gd name="connsiteX1" fmla="*/ 4577507 w 7576295"/>
              <a:gd name="connsiteY1" fmla="*/ 6 h 5143766"/>
              <a:gd name="connsiteX2" fmla="*/ 7562372 w 7576295"/>
              <a:gd name="connsiteY2" fmla="*/ 629700 h 5143766"/>
              <a:gd name="connsiteX3" fmla="*/ 7562372 w 7576295"/>
              <a:gd name="connsiteY3" fmla="*/ 4520598 h 5143766"/>
              <a:gd name="connsiteX4" fmla="*/ 4584124 w 7576295"/>
              <a:gd name="connsiteY4" fmla="*/ 5143507 h 5143766"/>
              <a:gd name="connsiteX5" fmla="*/ 0 w 7576295"/>
              <a:gd name="connsiteY5" fmla="*/ 2628164 h 5143766"/>
              <a:gd name="connsiteX0" fmla="*/ 0 w 7576295"/>
              <a:gd name="connsiteY0" fmla="*/ 2628164 h 5143766"/>
              <a:gd name="connsiteX1" fmla="*/ 4577507 w 7576295"/>
              <a:gd name="connsiteY1" fmla="*/ 6 h 5143766"/>
              <a:gd name="connsiteX2" fmla="*/ 7562372 w 7576295"/>
              <a:gd name="connsiteY2" fmla="*/ 629700 h 5143766"/>
              <a:gd name="connsiteX3" fmla="*/ 7562372 w 7576295"/>
              <a:gd name="connsiteY3" fmla="*/ 4520598 h 5143766"/>
              <a:gd name="connsiteX4" fmla="*/ 4584124 w 7576295"/>
              <a:gd name="connsiteY4" fmla="*/ 5143507 h 5143766"/>
              <a:gd name="connsiteX5" fmla="*/ 0 w 7576295"/>
              <a:gd name="connsiteY5" fmla="*/ 2628164 h 5143766"/>
              <a:gd name="connsiteX0" fmla="*/ 0 w 7576295"/>
              <a:gd name="connsiteY0" fmla="*/ 2628158 h 5143760"/>
              <a:gd name="connsiteX1" fmla="*/ 4577507 w 7576295"/>
              <a:gd name="connsiteY1" fmla="*/ 0 h 5143760"/>
              <a:gd name="connsiteX2" fmla="*/ 7562372 w 7576295"/>
              <a:gd name="connsiteY2" fmla="*/ 629694 h 5143760"/>
              <a:gd name="connsiteX3" fmla="*/ 7562372 w 7576295"/>
              <a:gd name="connsiteY3" fmla="*/ 4520592 h 5143760"/>
              <a:gd name="connsiteX4" fmla="*/ 4584124 w 7576295"/>
              <a:gd name="connsiteY4" fmla="*/ 5143501 h 5143760"/>
              <a:gd name="connsiteX5" fmla="*/ 0 w 7576295"/>
              <a:gd name="connsiteY5" fmla="*/ 2628158 h 5143760"/>
              <a:gd name="connsiteX0" fmla="*/ 0 w 7576295"/>
              <a:gd name="connsiteY0" fmla="*/ 2628158 h 5143760"/>
              <a:gd name="connsiteX1" fmla="*/ 4577507 w 7576295"/>
              <a:gd name="connsiteY1" fmla="*/ 0 h 5143760"/>
              <a:gd name="connsiteX2" fmla="*/ 7562372 w 7576295"/>
              <a:gd name="connsiteY2" fmla="*/ 629694 h 5143760"/>
              <a:gd name="connsiteX3" fmla="*/ 7562372 w 7576295"/>
              <a:gd name="connsiteY3" fmla="*/ 4520592 h 5143760"/>
              <a:gd name="connsiteX4" fmla="*/ 4584124 w 7576295"/>
              <a:gd name="connsiteY4" fmla="*/ 5143501 h 5143760"/>
              <a:gd name="connsiteX5" fmla="*/ 0 w 7576295"/>
              <a:gd name="connsiteY5" fmla="*/ 2628158 h 5143760"/>
              <a:gd name="connsiteX0" fmla="*/ 0 w 7576295"/>
              <a:gd name="connsiteY0" fmla="*/ 2628158 h 5143760"/>
              <a:gd name="connsiteX1" fmla="*/ 4577507 w 7576295"/>
              <a:gd name="connsiteY1" fmla="*/ 0 h 5143760"/>
              <a:gd name="connsiteX2" fmla="*/ 7562372 w 7576295"/>
              <a:gd name="connsiteY2" fmla="*/ 629694 h 5143760"/>
              <a:gd name="connsiteX3" fmla="*/ 7562372 w 7576295"/>
              <a:gd name="connsiteY3" fmla="*/ 4520592 h 5143760"/>
              <a:gd name="connsiteX4" fmla="*/ 4584124 w 7576295"/>
              <a:gd name="connsiteY4" fmla="*/ 5143501 h 5143760"/>
              <a:gd name="connsiteX5" fmla="*/ 0 w 7576295"/>
              <a:gd name="connsiteY5" fmla="*/ 2628158 h 5143760"/>
              <a:gd name="connsiteX0" fmla="*/ 0 w 7576295"/>
              <a:gd name="connsiteY0" fmla="*/ 2628158 h 5143760"/>
              <a:gd name="connsiteX1" fmla="*/ 4577507 w 7576295"/>
              <a:gd name="connsiteY1" fmla="*/ 0 h 5143760"/>
              <a:gd name="connsiteX2" fmla="*/ 7562372 w 7576295"/>
              <a:gd name="connsiteY2" fmla="*/ 629694 h 5143760"/>
              <a:gd name="connsiteX3" fmla="*/ 7562372 w 7576295"/>
              <a:gd name="connsiteY3" fmla="*/ 4520592 h 5143760"/>
              <a:gd name="connsiteX4" fmla="*/ 4584124 w 7576295"/>
              <a:gd name="connsiteY4" fmla="*/ 5143501 h 5143760"/>
              <a:gd name="connsiteX5" fmla="*/ 0 w 7576295"/>
              <a:gd name="connsiteY5" fmla="*/ 2628158 h 5143760"/>
              <a:gd name="connsiteX0" fmla="*/ 0 w 7576295"/>
              <a:gd name="connsiteY0" fmla="*/ 2628158 h 5143760"/>
              <a:gd name="connsiteX1" fmla="*/ 4577507 w 7576295"/>
              <a:gd name="connsiteY1" fmla="*/ 0 h 5143760"/>
              <a:gd name="connsiteX2" fmla="*/ 7562372 w 7576295"/>
              <a:gd name="connsiteY2" fmla="*/ 629694 h 5143760"/>
              <a:gd name="connsiteX3" fmla="*/ 7562372 w 7576295"/>
              <a:gd name="connsiteY3" fmla="*/ 4520592 h 5143760"/>
              <a:gd name="connsiteX4" fmla="*/ 4584124 w 7576295"/>
              <a:gd name="connsiteY4" fmla="*/ 5143501 h 5143760"/>
              <a:gd name="connsiteX5" fmla="*/ 0 w 7576295"/>
              <a:gd name="connsiteY5" fmla="*/ 2628158 h 5143760"/>
              <a:gd name="connsiteX0" fmla="*/ 0 w 7576295"/>
              <a:gd name="connsiteY0" fmla="*/ 2628158 h 5143760"/>
              <a:gd name="connsiteX1" fmla="*/ 4577507 w 7576295"/>
              <a:gd name="connsiteY1" fmla="*/ 0 h 5143760"/>
              <a:gd name="connsiteX2" fmla="*/ 7562372 w 7576295"/>
              <a:gd name="connsiteY2" fmla="*/ 629694 h 5143760"/>
              <a:gd name="connsiteX3" fmla="*/ 7562372 w 7576295"/>
              <a:gd name="connsiteY3" fmla="*/ 4520592 h 5143760"/>
              <a:gd name="connsiteX4" fmla="*/ 4584124 w 7576295"/>
              <a:gd name="connsiteY4" fmla="*/ 5143501 h 5143760"/>
              <a:gd name="connsiteX5" fmla="*/ 0 w 7576295"/>
              <a:gd name="connsiteY5" fmla="*/ 2628158 h 514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76295" h="5143760">
                <a:moveTo>
                  <a:pt x="0" y="2628158"/>
                </a:moveTo>
                <a:cubicBezTo>
                  <a:pt x="23839" y="928989"/>
                  <a:pt x="2335459" y="18258"/>
                  <a:pt x="4577507" y="0"/>
                </a:cubicBezTo>
                <a:cubicBezTo>
                  <a:pt x="5525264" y="6701"/>
                  <a:pt x="6481486" y="127123"/>
                  <a:pt x="7562372" y="629694"/>
                </a:cubicBezTo>
                <a:cubicBezTo>
                  <a:pt x="7576717" y="1424083"/>
                  <a:pt x="7584728" y="3768292"/>
                  <a:pt x="7562372" y="4520592"/>
                </a:cubicBezTo>
                <a:cubicBezTo>
                  <a:pt x="6772566" y="4923117"/>
                  <a:pt x="5636566" y="5138826"/>
                  <a:pt x="4584124" y="5143501"/>
                </a:cubicBezTo>
                <a:cubicBezTo>
                  <a:pt x="2448584" y="5161736"/>
                  <a:pt x="82278" y="4217035"/>
                  <a:pt x="0" y="2628158"/>
                </a:cubicBezTo>
                <a:close/>
              </a:path>
            </a:pathLst>
          </a:custGeom>
          <a:noFill/>
          <a:ln>
            <a:noFill/>
          </a:ln>
        </p:spPr>
        <p:txBody>
          <a:bodyPr anchor="ctr">
            <a:normAutofit/>
          </a:bodyPr>
          <a:lstStyle>
            <a:lvl1pPr marL="0" indent="0" algn="ctr">
              <a:buNone/>
              <a:defRPr sz="1600">
                <a:solidFill>
                  <a:schemeClr val="tx1"/>
                </a:solidFill>
                <a:latin typeface="Arial"/>
                <a:cs typeface="Arial"/>
              </a:defRPr>
            </a:lvl1pPr>
          </a:lstStyle>
          <a:p>
            <a:r>
              <a:rPr lang="fr-CA" dirty="0"/>
              <a:t>Cliquez sur l’icône pour ajouter une image</a:t>
            </a:r>
          </a:p>
        </p:txBody>
      </p:sp>
    </p:spTree>
    <p:extLst>
      <p:ext uri="{BB962C8B-B14F-4D97-AF65-F5344CB8AC3E}">
        <p14:creationId xmlns:p14="http://schemas.microsoft.com/office/powerpoint/2010/main" val="2849239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00B09-5F14-7444-AC8C-E6A176E67208}"/>
              </a:ext>
            </a:extLst>
          </p:cNvPr>
          <p:cNvSpPr>
            <a:spLocks noGrp="1"/>
          </p:cNvSpPr>
          <p:nvPr>
            <p:ph type="title"/>
          </p:nvPr>
        </p:nvSpPr>
        <p:spPr/>
        <p:txBody>
          <a:bodyPr/>
          <a:lstStyle/>
          <a:p>
            <a:r>
              <a:rPr lang="fr-CA"/>
              <a:t>Modifier le style du titre</a:t>
            </a:r>
          </a:p>
        </p:txBody>
      </p:sp>
      <p:sp>
        <p:nvSpPr>
          <p:cNvPr id="3" name="Espace réservé du contenu 2">
            <a:extLst>
              <a:ext uri="{FF2B5EF4-FFF2-40B4-BE49-F238E27FC236}">
                <a16:creationId xmlns:a16="http://schemas.microsoft.com/office/drawing/2014/main" id="{78CC446D-CA9A-5D48-A81D-770581155DB4}"/>
              </a:ext>
            </a:extLst>
          </p:cNvPr>
          <p:cNvSpPr>
            <a:spLocks noGrp="1"/>
          </p:cNvSpPr>
          <p:nvPr>
            <p:ph idx="1"/>
          </p:nvPr>
        </p:nvSpPr>
        <p:spPr>
          <a:xfrm>
            <a:off x="1069975" y="2351311"/>
            <a:ext cx="10515600" cy="3773397"/>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4" name="Espace réservé du texte 2">
            <a:extLst>
              <a:ext uri="{FF2B5EF4-FFF2-40B4-BE49-F238E27FC236}">
                <a16:creationId xmlns:a16="http://schemas.microsoft.com/office/drawing/2014/main" id="{BCE0F3E3-2A3D-4542-BD27-6526C0720EBF}"/>
              </a:ext>
            </a:extLst>
          </p:cNvPr>
          <p:cNvSpPr>
            <a:spLocks noGrp="1"/>
          </p:cNvSpPr>
          <p:nvPr>
            <p:ph type="body" idx="10" hasCustomPrompt="1"/>
          </p:nvPr>
        </p:nvSpPr>
        <p:spPr>
          <a:xfrm>
            <a:off x="1069975" y="6223000"/>
            <a:ext cx="9128125" cy="454025"/>
          </a:xfrm>
        </p:spPr>
        <p:txBody>
          <a:bodyPr anchor="b">
            <a:normAutofit/>
          </a:bodyPr>
          <a:lstStyle>
            <a:lvl1pPr marL="0" indent="0" algn="l">
              <a:spcBef>
                <a:spcPts val="0"/>
              </a:spcBef>
              <a:buNone/>
              <a:defRPr sz="14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Insérer source / référence ici</a:t>
            </a:r>
          </a:p>
        </p:txBody>
      </p:sp>
    </p:spTree>
    <p:extLst>
      <p:ext uri="{BB962C8B-B14F-4D97-AF65-F5344CB8AC3E}">
        <p14:creationId xmlns:p14="http://schemas.microsoft.com/office/powerpoint/2010/main" val="357203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re et 2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00B09-5F14-7444-AC8C-E6A176E67208}"/>
              </a:ext>
            </a:extLst>
          </p:cNvPr>
          <p:cNvSpPr>
            <a:spLocks noGrp="1"/>
          </p:cNvSpPr>
          <p:nvPr>
            <p:ph type="title"/>
          </p:nvPr>
        </p:nvSpPr>
        <p:spPr>
          <a:xfrm>
            <a:off x="594360" y="228600"/>
            <a:ext cx="10972799" cy="1325563"/>
          </a:xfrm>
        </p:spPr>
        <p:txBody>
          <a:bodyPr/>
          <a:lstStyle/>
          <a:p>
            <a:r>
              <a:rPr lang="fr-CA"/>
              <a:t>Modifier le style du titre</a:t>
            </a:r>
          </a:p>
        </p:txBody>
      </p:sp>
      <p:sp>
        <p:nvSpPr>
          <p:cNvPr id="3" name="Espace réservé du contenu 2">
            <a:extLst>
              <a:ext uri="{FF2B5EF4-FFF2-40B4-BE49-F238E27FC236}">
                <a16:creationId xmlns:a16="http://schemas.microsoft.com/office/drawing/2014/main" id="{78CC446D-CA9A-5D48-A81D-770581155DB4}"/>
              </a:ext>
            </a:extLst>
          </p:cNvPr>
          <p:cNvSpPr>
            <a:spLocks noGrp="1"/>
          </p:cNvSpPr>
          <p:nvPr>
            <p:ph idx="1"/>
          </p:nvPr>
        </p:nvSpPr>
        <p:spPr>
          <a:xfrm>
            <a:off x="1069848" y="2351311"/>
            <a:ext cx="4663440" cy="3773397"/>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7" name="Espace réservé du contenu 2">
            <a:extLst>
              <a:ext uri="{FF2B5EF4-FFF2-40B4-BE49-F238E27FC236}">
                <a16:creationId xmlns:a16="http://schemas.microsoft.com/office/drawing/2014/main" id="{B3561FED-3507-004B-B3A2-81C280E267FA}"/>
              </a:ext>
            </a:extLst>
          </p:cNvPr>
          <p:cNvSpPr>
            <a:spLocks noGrp="1"/>
          </p:cNvSpPr>
          <p:nvPr>
            <p:ph idx="10"/>
          </p:nvPr>
        </p:nvSpPr>
        <p:spPr>
          <a:xfrm>
            <a:off x="6903719" y="2351311"/>
            <a:ext cx="4663440" cy="3773397"/>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5" name="Espace réservé du texte 2">
            <a:extLst>
              <a:ext uri="{FF2B5EF4-FFF2-40B4-BE49-F238E27FC236}">
                <a16:creationId xmlns:a16="http://schemas.microsoft.com/office/drawing/2014/main" id="{64B09567-181E-2740-A0F8-F6AADE00719F}"/>
              </a:ext>
            </a:extLst>
          </p:cNvPr>
          <p:cNvSpPr>
            <a:spLocks noGrp="1"/>
          </p:cNvSpPr>
          <p:nvPr>
            <p:ph type="body" idx="11" hasCustomPrompt="1"/>
          </p:nvPr>
        </p:nvSpPr>
        <p:spPr>
          <a:xfrm>
            <a:off x="1069975" y="6223000"/>
            <a:ext cx="9128125" cy="454025"/>
          </a:xfrm>
        </p:spPr>
        <p:txBody>
          <a:bodyPr anchor="b">
            <a:normAutofit/>
          </a:bodyPr>
          <a:lstStyle>
            <a:lvl1pPr marL="0" indent="0" algn="l">
              <a:spcBef>
                <a:spcPts val="0"/>
              </a:spcBef>
              <a:buNone/>
              <a:defRPr sz="14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Insérer source / référence ici</a:t>
            </a:r>
          </a:p>
        </p:txBody>
      </p:sp>
    </p:spTree>
    <p:extLst>
      <p:ext uri="{BB962C8B-B14F-4D97-AF65-F5344CB8AC3E}">
        <p14:creationId xmlns:p14="http://schemas.microsoft.com/office/powerpoint/2010/main" val="4228273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re, image et descriptif">
    <p:spTree>
      <p:nvGrpSpPr>
        <p:cNvPr id="1" name=""/>
        <p:cNvGrpSpPr/>
        <p:nvPr/>
      </p:nvGrpSpPr>
      <p:grpSpPr>
        <a:xfrm>
          <a:off x="0" y="0"/>
          <a:ext cx="0" cy="0"/>
          <a:chOff x="0" y="0"/>
          <a:chExt cx="0" cy="0"/>
        </a:xfrm>
      </p:grpSpPr>
      <p:sp>
        <p:nvSpPr>
          <p:cNvPr id="7" name="Espace réservé du contenu 2">
            <a:extLst>
              <a:ext uri="{FF2B5EF4-FFF2-40B4-BE49-F238E27FC236}">
                <a16:creationId xmlns:a16="http://schemas.microsoft.com/office/drawing/2014/main" id="{B3561FED-3507-004B-B3A2-81C280E267FA}"/>
              </a:ext>
            </a:extLst>
          </p:cNvPr>
          <p:cNvSpPr>
            <a:spLocks noGrp="1"/>
          </p:cNvSpPr>
          <p:nvPr>
            <p:ph idx="10"/>
          </p:nvPr>
        </p:nvSpPr>
        <p:spPr>
          <a:xfrm>
            <a:off x="6226631" y="2411530"/>
            <a:ext cx="5765344" cy="3719395"/>
          </a:xfrm>
        </p:spPr>
        <p:txBody>
          <a:bodyPr>
            <a:normAutofit/>
          </a:bodyPr>
          <a:lstStyle>
            <a:lvl1pPr>
              <a:defRPr sz="2000"/>
            </a:lvl1pPr>
            <a:lvl2pPr>
              <a:defRPr sz="2000"/>
            </a:lvl2pPr>
            <a:lvl3pPr>
              <a:defRPr sz="1800"/>
            </a:lvl3pPr>
            <a:lvl4pPr>
              <a:defRPr sz="1600"/>
            </a:lvl4pPr>
            <a:lvl5pPr>
              <a:defRPr sz="1800"/>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6" name="Espace réservé pour une image  5">
            <a:extLst>
              <a:ext uri="{FF2B5EF4-FFF2-40B4-BE49-F238E27FC236}">
                <a16:creationId xmlns:a16="http://schemas.microsoft.com/office/drawing/2014/main" id="{AA3ADA74-84BA-5C47-9A7A-32061E6510EC}"/>
              </a:ext>
            </a:extLst>
          </p:cNvPr>
          <p:cNvSpPr>
            <a:spLocks noGrp="1"/>
          </p:cNvSpPr>
          <p:nvPr>
            <p:ph type="pic" sz="quarter" idx="11" hasCustomPrompt="1"/>
          </p:nvPr>
        </p:nvSpPr>
        <p:spPr>
          <a:xfrm>
            <a:off x="0" y="2422416"/>
            <a:ext cx="5965371" cy="3145291"/>
          </a:xfrm>
        </p:spPr>
        <p:txBody>
          <a:bodyPr>
            <a:normAutofit/>
          </a:bodyPr>
          <a:lstStyle>
            <a:lvl1pPr>
              <a:defRPr sz="1600"/>
            </a:lvl1pPr>
          </a:lstStyle>
          <a:p>
            <a:r>
              <a:rPr lang="fr-CA" dirty="0"/>
              <a:t>Cliquez sur l’icône pour ajouter une image</a:t>
            </a:r>
          </a:p>
        </p:txBody>
      </p:sp>
      <p:sp>
        <p:nvSpPr>
          <p:cNvPr id="8" name="Espace réservé du texte 2">
            <a:extLst>
              <a:ext uri="{FF2B5EF4-FFF2-40B4-BE49-F238E27FC236}">
                <a16:creationId xmlns:a16="http://schemas.microsoft.com/office/drawing/2014/main" id="{613BCA1B-077D-A341-A596-89A43F71A913}"/>
              </a:ext>
            </a:extLst>
          </p:cNvPr>
          <p:cNvSpPr>
            <a:spLocks noGrp="1"/>
          </p:cNvSpPr>
          <p:nvPr>
            <p:ph type="body" idx="1" hasCustomPrompt="1"/>
          </p:nvPr>
        </p:nvSpPr>
        <p:spPr>
          <a:xfrm>
            <a:off x="588962" y="5645128"/>
            <a:ext cx="5376407" cy="485797"/>
          </a:xfrm>
        </p:spPr>
        <p:txBody>
          <a:bodyPr anchor="t">
            <a:normAutofit/>
          </a:bodyPr>
          <a:lstStyle>
            <a:lvl1pPr marL="0" indent="0">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insérer la légende</a:t>
            </a:r>
          </a:p>
        </p:txBody>
      </p:sp>
      <p:sp>
        <p:nvSpPr>
          <p:cNvPr id="3" name="Titre 2">
            <a:extLst>
              <a:ext uri="{FF2B5EF4-FFF2-40B4-BE49-F238E27FC236}">
                <a16:creationId xmlns:a16="http://schemas.microsoft.com/office/drawing/2014/main" id="{0524D777-BF12-1B40-8C1C-C3393D8D4B81}"/>
              </a:ext>
            </a:extLst>
          </p:cNvPr>
          <p:cNvSpPr>
            <a:spLocks noGrp="1"/>
          </p:cNvSpPr>
          <p:nvPr>
            <p:ph type="title"/>
          </p:nvPr>
        </p:nvSpPr>
        <p:spPr/>
        <p:txBody>
          <a:bodyPr/>
          <a:lstStyle/>
          <a:p>
            <a:r>
              <a:rPr lang="fr-CA"/>
              <a:t>Modifier le style du titre</a:t>
            </a:r>
          </a:p>
        </p:txBody>
      </p:sp>
      <p:sp>
        <p:nvSpPr>
          <p:cNvPr id="9" name="Espace réservé du texte 2">
            <a:extLst>
              <a:ext uri="{FF2B5EF4-FFF2-40B4-BE49-F238E27FC236}">
                <a16:creationId xmlns:a16="http://schemas.microsoft.com/office/drawing/2014/main" id="{208CA39E-63BF-864D-AA1D-4FB0EB8B7244}"/>
              </a:ext>
            </a:extLst>
          </p:cNvPr>
          <p:cNvSpPr>
            <a:spLocks noGrp="1"/>
          </p:cNvSpPr>
          <p:nvPr>
            <p:ph type="body" idx="12" hasCustomPrompt="1"/>
          </p:nvPr>
        </p:nvSpPr>
        <p:spPr>
          <a:xfrm>
            <a:off x="1069975" y="6223000"/>
            <a:ext cx="9128125" cy="454025"/>
          </a:xfrm>
        </p:spPr>
        <p:txBody>
          <a:bodyPr anchor="b">
            <a:normAutofit/>
          </a:bodyPr>
          <a:lstStyle>
            <a:lvl1pPr marL="0" indent="0" algn="l">
              <a:spcBef>
                <a:spcPts val="0"/>
              </a:spcBef>
              <a:buNone/>
              <a:defRPr sz="14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Insérer source / référence ici</a:t>
            </a:r>
          </a:p>
        </p:txBody>
      </p:sp>
    </p:spTree>
    <p:extLst>
      <p:ext uri="{BB962C8B-B14F-4D97-AF65-F5344CB8AC3E}">
        <p14:creationId xmlns:p14="http://schemas.microsoft.com/office/powerpoint/2010/main" val="3529642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re, contenu et image ro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00B09-5F14-7444-AC8C-E6A176E67208}"/>
              </a:ext>
            </a:extLst>
          </p:cNvPr>
          <p:cNvSpPr>
            <a:spLocks noGrp="1"/>
          </p:cNvSpPr>
          <p:nvPr>
            <p:ph type="title"/>
          </p:nvPr>
        </p:nvSpPr>
        <p:spPr/>
        <p:txBody>
          <a:bodyPr/>
          <a:lstStyle/>
          <a:p>
            <a:r>
              <a:rPr lang="fr-CA"/>
              <a:t>Modifier le style du titre</a:t>
            </a:r>
          </a:p>
        </p:txBody>
      </p:sp>
      <p:sp>
        <p:nvSpPr>
          <p:cNvPr id="3" name="Espace réservé du contenu 2">
            <a:extLst>
              <a:ext uri="{FF2B5EF4-FFF2-40B4-BE49-F238E27FC236}">
                <a16:creationId xmlns:a16="http://schemas.microsoft.com/office/drawing/2014/main" id="{78CC446D-CA9A-5D48-A81D-770581155DB4}"/>
              </a:ext>
            </a:extLst>
          </p:cNvPr>
          <p:cNvSpPr>
            <a:spLocks noGrp="1"/>
          </p:cNvSpPr>
          <p:nvPr>
            <p:ph idx="1"/>
          </p:nvPr>
        </p:nvSpPr>
        <p:spPr>
          <a:xfrm>
            <a:off x="1069848" y="2351311"/>
            <a:ext cx="4663440" cy="3773397"/>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4" name="Picture Placeholder 21">
            <a:extLst>
              <a:ext uri="{FF2B5EF4-FFF2-40B4-BE49-F238E27FC236}">
                <a16:creationId xmlns:a16="http://schemas.microsoft.com/office/drawing/2014/main" id="{099D8C63-A0D3-7D4A-A443-B69085FD6953}"/>
              </a:ext>
            </a:extLst>
          </p:cNvPr>
          <p:cNvSpPr>
            <a:spLocks noGrp="1" noChangeAspect="1"/>
          </p:cNvSpPr>
          <p:nvPr>
            <p:ph type="pic" sz="quarter" idx="16" hasCustomPrompt="1"/>
          </p:nvPr>
        </p:nvSpPr>
        <p:spPr>
          <a:xfrm>
            <a:off x="6850851" y="2491963"/>
            <a:ext cx="3566160" cy="35661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noFill/>
          <a:ln w="127000">
            <a:solidFill>
              <a:schemeClr val="accent2"/>
            </a:solidFill>
          </a:ln>
        </p:spPr>
        <p:txBody>
          <a:bodyPr anchor="ctr">
            <a:normAutofit/>
          </a:bodyPr>
          <a:lstStyle>
            <a:lvl1pPr marL="0" indent="0" algn="ctr">
              <a:buNone/>
              <a:defRPr sz="1600">
                <a:solidFill>
                  <a:schemeClr val="tx1"/>
                </a:solidFill>
                <a:latin typeface="Arial"/>
                <a:cs typeface="Arial"/>
              </a:defRPr>
            </a:lvl1pPr>
          </a:lstStyle>
          <a:p>
            <a:r>
              <a:rPr lang="fr-CA" dirty="0"/>
              <a:t>Cliquez sur l’icône pour ajouter une image</a:t>
            </a:r>
          </a:p>
        </p:txBody>
      </p:sp>
      <p:sp>
        <p:nvSpPr>
          <p:cNvPr id="5" name="Espace réservé du texte 2">
            <a:extLst>
              <a:ext uri="{FF2B5EF4-FFF2-40B4-BE49-F238E27FC236}">
                <a16:creationId xmlns:a16="http://schemas.microsoft.com/office/drawing/2014/main" id="{A8973C83-04AC-FC45-8E40-17E8CB9AEA2B}"/>
              </a:ext>
            </a:extLst>
          </p:cNvPr>
          <p:cNvSpPr>
            <a:spLocks noGrp="1"/>
          </p:cNvSpPr>
          <p:nvPr>
            <p:ph type="body" idx="10" hasCustomPrompt="1"/>
          </p:nvPr>
        </p:nvSpPr>
        <p:spPr>
          <a:xfrm>
            <a:off x="1069975" y="6223000"/>
            <a:ext cx="9128125" cy="454025"/>
          </a:xfrm>
        </p:spPr>
        <p:txBody>
          <a:bodyPr anchor="b">
            <a:normAutofit/>
          </a:bodyPr>
          <a:lstStyle>
            <a:lvl1pPr marL="0" indent="0" algn="l">
              <a:spcBef>
                <a:spcPts val="0"/>
              </a:spcBef>
              <a:buNone/>
              <a:defRPr sz="14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Insérer source / référence ici</a:t>
            </a:r>
          </a:p>
        </p:txBody>
      </p:sp>
    </p:spTree>
    <p:extLst>
      <p:ext uri="{BB962C8B-B14F-4D97-AF65-F5344CB8AC3E}">
        <p14:creationId xmlns:p14="http://schemas.microsoft.com/office/powerpoint/2010/main" val="2154820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re, sous-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00B09-5F14-7444-AC8C-E6A176E67208}"/>
              </a:ext>
            </a:extLst>
          </p:cNvPr>
          <p:cNvSpPr>
            <a:spLocks noGrp="1"/>
          </p:cNvSpPr>
          <p:nvPr>
            <p:ph type="title"/>
          </p:nvPr>
        </p:nvSpPr>
        <p:spPr>
          <a:xfrm>
            <a:off x="594360" y="82296"/>
            <a:ext cx="10972800" cy="1009904"/>
          </a:xfrm>
        </p:spPr>
        <p:txBody>
          <a:bodyPr anchor="b"/>
          <a:lstStyle>
            <a:lvl1pPr>
              <a:defRPr>
                <a:solidFill>
                  <a:schemeClr val="bg1"/>
                </a:solidFill>
              </a:defRPr>
            </a:lvl1pPr>
          </a:lstStyle>
          <a:p>
            <a:r>
              <a:rPr lang="fr-CA"/>
              <a:t>Modifier le style du titre</a:t>
            </a:r>
            <a:endParaRPr lang="fr-CA" dirty="0"/>
          </a:p>
        </p:txBody>
      </p:sp>
      <p:sp>
        <p:nvSpPr>
          <p:cNvPr id="3" name="Espace réservé du contenu 2">
            <a:extLst>
              <a:ext uri="{FF2B5EF4-FFF2-40B4-BE49-F238E27FC236}">
                <a16:creationId xmlns:a16="http://schemas.microsoft.com/office/drawing/2014/main" id="{78CC446D-CA9A-5D48-A81D-770581155DB4}"/>
              </a:ext>
            </a:extLst>
          </p:cNvPr>
          <p:cNvSpPr>
            <a:spLocks noGrp="1"/>
          </p:cNvSpPr>
          <p:nvPr>
            <p:ph idx="1"/>
          </p:nvPr>
        </p:nvSpPr>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5" name="Espace réservé du texte 2">
            <a:extLst>
              <a:ext uri="{FF2B5EF4-FFF2-40B4-BE49-F238E27FC236}">
                <a16:creationId xmlns:a16="http://schemas.microsoft.com/office/drawing/2014/main" id="{8C7AEB7A-109B-114E-8D54-2FBF22CA4348}"/>
              </a:ext>
            </a:extLst>
          </p:cNvPr>
          <p:cNvSpPr>
            <a:spLocks noGrp="1"/>
          </p:cNvSpPr>
          <p:nvPr>
            <p:ph type="body" idx="10"/>
          </p:nvPr>
        </p:nvSpPr>
        <p:spPr>
          <a:xfrm>
            <a:off x="594360" y="1209518"/>
            <a:ext cx="10972800" cy="411956"/>
          </a:xfrm>
        </p:spPr>
        <p:txBody>
          <a:bodyPr anchor="t">
            <a:normAutofit/>
          </a:bodyPr>
          <a:lstStyle>
            <a:lvl1pPr marL="0" indent="0">
              <a:spcBef>
                <a:spcPts val="0"/>
              </a:spcBef>
              <a:buNone/>
              <a:defRPr sz="20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Espace réservé du texte 2">
            <a:extLst>
              <a:ext uri="{FF2B5EF4-FFF2-40B4-BE49-F238E27FC236}">
                <a16:creationId xmlns:a16="http://schemas.microsoft.com/office/drawing/2014/main" id="{FB47D572-1E2F-C043-A404-FB8954F56948}"/>
              </a:ext>
            </a:extLst>
          </p:cNvPr>
          <p:cNvSpPr>
            <a:spLocks noGrp="1"/>
          </p:cNvSpPr>
          <p:nvPr>
            <p:ph type="body" idx="11" hasCustomPrompt="1"/>
          </p:nvPr>
        </p:nvSpPr>
        <p:spPr>
          <a:xfrm>
            <a:off x="1069975" y="6223000"/>
            <a:ext cx="9128125" cy="454025"/>
          </a:xfrm>
        </p:spPr>
        <p:txBody>
          <a:bodyPr anchor="b">
            <a:normAutofit/>
          </a:bodyPr>
          <a:lstStyle>
            <a:lvl1pPr marL="0" indent="0" algn="l">
              <a:spcBef>
                <a:spcPts val="0"/>
              </a:spcBef>
              <a:buNone/>
              <a:defRPr sz="14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Insérer source / référence ici</a:t>
            </a:r>
          </a:p>
        </p:txBody>
      </p:sp>
    </p:spTree>
    <p:extLst>
      <p:ext uri="{BB962C8B-B14F-4D97-AF65-F5344CB8AC3E}">
        <p14:creationId xmlns:p14="http://schemas.microsoft.com/office/powerpoint/2010/main" val="507611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re, sous-titre et 2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00B09-5F14-7444-AC8C-E6A176E67208}"/>
              </a:ext>
            </a:extLst>
          </p:cNvPr>
          <p:cNvSpPr>
            <a:spLocks noGrp="1"/>
          </p:cNvSpPr>
          <p:nvPr>
            <p:ph type="title"/>
          </p:nvPr>
        </p:nvSpPr>
        <p:spPr>
          <a:xfrm>
            <a:off x="594360" y="82296"/>
            <a:ext cx="10972800" cy="1009904"/>
          </a:xfrm>
        </p:spPr>
        <p:txBody>
          <a:bodyPr anchor="b"/>
          <a:lstStyle>
            <a:lvl1pPr>
              <a:defRPr>
                <a:solidFill>
                  <a:schemeClr val="bg1"/>
                </a:solidFill>
              </a:defRPr>
            </a:lvl1pPr>
          </a:lstStyle>
          <a:p>
            <a:r>
              <a:rPr lang="fr-CA"/>
              <a:t>Modifier le style du titre</a:t>
            </a:r>
            <a:endParaRPr lang="fr-CA" dirty="0"/>
          </a:p>
        </p:txBody>
      </p:sp>
      <p:sp>
        <p:nvSpPr>
          <p:cNvPr id="5" name="Espace réservé du texte 2">
            <a:extLst>
              <a:ext uri="{FF2B5EF4-FFF2-40B4-BE49-F238E27FC236}">
                <a16:creationId xmlns:a16="http://schemas.microsoft.com/office/drawing/2014/main" id="{8C7AEB7A-109B-114E-8D54-2FBF22CA4348}"/>
              </a:ext>
            </a:extLst>
          </p:cNvPr>
          <p:cNvSpPr>
            <a:spLocks noGrp="1"/>
          </p:cNvSpPr>
          <p:nvPr>
            <p:ph type="body" idx="10"/>
          </p:nvPr>
        </p:nvSpPr>
        <p:spPr>
          <a:xfrm>
            <a:off x="594360" y="1209518"/>
            <a:ext cx="10972800" cy="411956"/>
          </a:xfrm>
        </p:spPr>
        <p:txBody>
          <a:bodyPr anchor="t">
            <a:normAutofit/>
          </a:bodyPr>
          <a:lstStyle>
            <a:lvl1pPr marL="0" indent="0">
              <a:spcBef>
                <a:spcPts val="0"/>
              </a:spcBef>
              <a:buNone/>
              <a:defRPr sz="20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Espace réservé du contenu 2">
            <a:extLst>
              <a:ext uri="{FF2B5EF4-FFF2-40B4-BE49-F238E27FC236}">
                <a16:creationId xmlns:a16="http://schemas.microsoft.com/office/drawing/2014/main" id="{CD05ACAD-4603-4E49-9832-10EC0A524A4F}"/>
              </a:ext>
            </a:extLst>
          </p:cNvPr>
          <p:cNvSpPr>
            <a:spLocks noGrp="1"/>
          </p:cNvSpPr>
          <p:nvPr>
            <p:ph idx="1"/>
          </p:nvPr>
        </p:nvSpPr>
        <p:spPr>
          <a:xfrm>
            <a:off x="1069848" y="2351311"/>
            <a:ext cx="4663440" cy="3773397"/>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7" name="Espace réservé du contenu 2">
            <a:extLst>
              <a:ext uri="{FF2B5EF4-FFF2-40B4-BE49-F238E27FC236}">
                <a16:creationId xmlns:a16="http://schemas.microsoft.com/office/drawing/2014/main" id="{08421058-1B6D-E246-8124-BAE96F7A44BF}"/>
              </a:ext>
            </a:extLst>
          </p:cNvPr>
          <p:cNvSpPr>
            <a:spLocks noGrp="1"/>
          </p:cNvSpPr>
          <p:nvPr>
            <p:ph idx="11"/>
          </p:nvPr>
        </p:nvSpPr>
        <p:spPr>
          <a:xfrm>
            <a:off x="6903720" y="2351311"/>
            <a:ext cx="4663440" cy="3773397"/>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8" name="Espace réservé du texte 2">
            <a:extLst>
              <a:ext uri="{FF2B5EF4-FFF2-40B4-BE49-F238E27FC236}">
                <a16:creationId xmlns:a16="http://schemas.microsoft.com/office/drawing/2014/main" id="{DFFF2987-2C88-CF42-B3CD-414503AEC39A}"/>
              </a:ext>
            </a:extLst>
          </p:cNvPr>
          <p:cNvSpPr>
            <a:spLocks noGrp="1"/>
          </p:cNvSpPr>
          <p:nvPr>
            <p:ph type="body" idx="12" hasCustomPrompt="1"/>
          </p:nvPr>
        </p:nvSpPr>
        <p:spPr>
          <a:xfrm>
            <a:off x="1069975" y="6223000"/>
            <a:ext cx="9128125" cy="454025"/>
          </a:xfrm>
        </p:spPr>
        <p:txBody>
          <a:bodyPr anchor="b">
            <a:normAutofit/>
          </a:bodyPr>
          <a:lstStyle>
            <a:lvl1pPr marL="0" indent="0" algn="l">
              <a:spcBef>
                <a:spcPts val="0"/>
              </a:spcBef>
              <a:buNone/>
              <a:defRPr sz="14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Insérer source / référence ici</a:t>
            </a:r>
          </a:p>
        </p:txBody>
      </p:sp>
    </p:spTree>
    <p:extLst>
      <p:ext uri="{BB962C8B-B14F-4D97-AF65-F5344CB8AC3E}">
        <p14:creationId xmlns:p14="http://schemas.microsoft.com/office/powerpoint/2010/main" val="40562323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re, sous-titre, image et descriptif">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00B09-5F14-7444-AC8C-E6A176E67208}"/>
              </a:ext>
            </a:extLst>
          </p:cNvPr>
          <p:cNvSpPr>
            <a:spLocks noGrp="1"/>
          </p:cNvSpPr>
          <p:nvPr>
            <p:ph type="title"/>
          </p:nvPr>
        </p:nvSpPr>
        <p:spPr>
          <a:xfrm>
            <a:off x="594360" y="82296"/>
            <a:ext cx="10972800" cy="1009904"/>
          </a:xfrm>
        </p:spPr>
        <p:txBody>
          <a:bodyPr anchor="b"/>
          <a:lstStyle>
            <a:lvl1pPr>
              <a:defRPr>
                <a:solidFill>
                  <a:schemeClr val="bg1"/>
                </a:solidFill>
              </a:defRPr>
            </a:lvl1pPr>
          </a:lstStyle>
          <a:p>
            <a:r>
              <a:rPr lang="fr-CA"/>
              <a:t>Modifier le style du titre</a:t>
            </a:r>
            <a:endParaRPr lang="fr-CA" dirty="0"/>
          </a:p>
        </p:txBody>
      </p:sp>
      <p:sp>
        <p:nvSpPr>
          <p:cNvPr id="5" name="Espace réservé du texte 2">
            <a:extLst>
              <a:ext uri="{FF2B5EF4-FFF2-40B4-BE49-F238E27FC236}">
                <a16:creationId xmlns:a16="http://schemas.microsoft.com/office/drawing/2014/main" id="{8C7AEB7A-109B-114E-8D54-2FBF22CA4348}"/>
              </a:ext>
            </a:extLst>
          </p:cNvPr>
          <p:cNvSpPr>
            <a:spLocks noGrp="1"/>
          </p:cNvSpPr>
          <p:nvPr>
            <p:ph type="body" idx="10"/>
          </p:nvPr>
        </p:nvSpPr>
        <p:spPr>
          <a:xfrm>
            <a:off x="594360" y="1209518"/>
            <a:ext cx="10972800" cy="411956"/>
          </a:xfrm>
        </p:spPr>
        <p:txBody>
          <a:bodyPr anchor="t">
            <a:normAutofit/>
          </a:bodyPr>
          <a:lstStyle>
            <a:lvl1pPr marL="0" indent="0">
              <a:spcBef>
                <a:spcPts val="0"/>
              </a:spcBef>
              <a:buNone/>
              <a:defRPr sz="20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8" name="Espace réservé du contenu 2">
            <a:extLst>
              <a:ext uri="{FF2B5EF4-FFF2-40B4-BE49-F238E27FC236}">
                <a16:creationId xmlns:a16="http://schemas.microsoft.com/office/drawing/2014/main" id="{AE2CB359-C0D0-5F44-A1B0-1D6343509E52}"/>
              </a:ext>
            </a:extLst>
          </p:cNvPr>
          <p:cNvSpPr>
            <a:spLocks noGrp="1"/>
          </p:cNvSpPr>
          <p:nvPr>
            <p:ph idx="11"/>
          </p:nvPr>
        </p:nvSpPr>
        <p:spPr>
          <a:xfrm>
            <a:off x="6226631" y="2411530"/>
            <a:ext cx="5765344" cy="3719395"/>
          </a:xfrm>
        </p:spPr>
        <p:txBody>
          <a:bodyPr>
            <a:normAutofit/>
          </a:bodyPr>
          <a:lstStyle>
            <a:lvl1pPr>
              <a:defRPr sz="2000"/>
            </a:lvl1pPr>
            <a:lvl2pPr>
              <a:defRPr sz="2000"/>
            </a:lvl2pPr>
            <a:lvl3pPr>
              <a:defRPr sz="1800"/>
            </a:lvl3pPr>
            <a:lvl4pPr>
              <a:defRPr sz="1600"/>
            </a:lvl4pPr>
            <a:lvl5pPr>
              <a:defRPr sz="1800"/>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9" name="Espace réservé pour une image  5">
            <a:extLst>
              <a:ext uri="{FF2B5EF4-FFF2-40B4-BE49-F238E27FC236}">
                <a16:creationId xmlns:a16="http://schemas.microsoft.com/office/drawing/2014/main" id="{D35A93B4-29CE-3345-A342-8CE314E0335F}"/>
              </a:ext>
            </a:extLst>
          </p:cNvPr>
          <p:cNvSpPr>
            <a:spLocks noGrp="1"/>
          </p:cNvSpPr>
          <p:nvPr>
            <p:ph type="pic" sz="quarter" idx="12" hasCustomPrompt="1"/>
          </p:nvPr>
        </p:nvSpPr>
        <p:spPr>
          <a:xfrm>
            <a:off x="0" y="2422416"/>
            <a:ext cx="5965371" cy="3145291"/>
          </a:xfrm>
        </p:spPr>
        <p:txBody>
          <a:bodyPr>
            <a:normAutofit/>
          </a:bodyPr>
          <a:lstStyle>
            <a:lvl1pPr>
              <a:defRPr sz="1600"/>
            </a:lvl1pPr>
          </a:lstStyle>
          <a:p>
            <a:r>
              <a:rPr lang="fr-CA" dirty="0"/>
              <a:t>Cliquez sur l’icône pour ajouter une image</a:t>
            </a:r>
          </a:p>
        </p:txBody>
      </p:sp>
      <p:sp>
        <p:nvSpPr>
          <p:cNvPr id="7" name="Espace réservé du texte 2">
            <a:extLst>
              <a:ext uri="{FF2B5EF4-FFF2-40B4-BE49-F238E27FC236}">
                <a16:creationId xmlns:a16="http://schemas.microsoft.com/office/drawing/2014/main" id="{F93E5238-0481-DE47-AC7A-B6B39E8FFE31}"/>
              </a:ext>
            </a:extLst>
          </p:cNvPr>
          <p:cNvSpPr>
            <a:spLocks noGrp="1"/>
          </p:cNvSpPr>
          <p:nvPr>
            <p:ph type="body" idx="1" hasCustomPrompt="1"/>
          </p:nvPr>
        </p:nvSpPr>
        <p:spPr>
          <a:xfrm>
            <a:off x="588962" y="5645128"/>
            <a:ext cx="5376407" cy="485797"/>
          </a:xfrm>
        </p:spPr>
        <p:txBody>
          <a:bodyPr anchor="t">
            <a:normAutofit/>
          </a:bodyPr>
          <a:lstStyle>
            <a:lvl1pPr marL="0" indent="0">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insérer la légende</a:t>
            </a:r>
          </a:p>
        </p:txBody>
      </p:sp>
      <p:sp>
        <p:nvSpPr>
          <p:cNvPr id="10" name="Espace réservé du texte 2">
            <a:extLst>
              <a:ext uri="{FF2B5EF4-FFF2-40B4-BE49-F238E27FC236}">
                <a16:creationId xmlns:a16="http://schemas.microsoft.com/office/drawing/2014/main" id="{3A64C935-2AEA-4D48-9F0C-FDBE6F0DA4AD}"/>
              </a:ext>
            </a:extLst>
          </p:cNvPr>
          <p:cNvSpPr>
            <a:spLocks noGrp="1"/>
          </p:cNvSpPr>
          <p:nvPr>
            <p:ph type="body" idx="13" hasCustomPrompt="1"/>
          </p:nvPr>
        </p:nvSpPr>
        <p:spPr>
          <a:xfrm>
            <a:off x="1069975" y="6223000"/>
            <a:ext cx="9128125" cy="454025"/>
          </a:xfrm>
        </p:spPr>
        <p:txBody>
          <a:bodyPr anchor="b">
            <a:normAutofit/>
          </a:bodyPr>
          <a:lstStyle>
            <a:lvl1pPr marL="0" indent="0" algn="l">
              <a:spcBef>
                <a:spcPts val="0"/>
              </a:spcBef>
              <a:buNone/>
              <a:defRPr sz="14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Insérer source / référence ici</a:t>
            </a:r>
          </a:p>
        </p:txBody>
      </p:sp>
    </p:spTree>
    <p:extLst>
      <p:ext uri="{BB962C8B-B14F-4D97-AF65-F5344CB8AC3E}">
        <p14:creationId xmlns:p14="http://schemas.microsoft.com/office/powerpoint/2010/main" val="31761944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re, sous-titre, contenu et image ro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00B09-5F14-7444-AC8C-E6A176E67208}"/>
              </a:ext>
            </a:extLst>
          </p:cNvPr>
          <p:cNvSpPr>
            <a:spLocks noGrp="1"/>
          </p:cNvSpPr>
          <p:nvPr>
            <p:ph type="title"/>
          </p:nvPr>
        </p:nvSpPr>
        <p:spPr>
          <a:xfrm>
            <a:off x="594360" y="82296"/>
            <a:ext cx="11151323" cy="1009904"/>
          </a:xfrm>
        </p:spPr>
        <p:txBody>
          <a:bodyPr anchor="b"/>
          <a:lstStyle>
            <a:lvl1pPr>
              <a:defRPr>
                <a:solidFill>
                  <a:schemeClr val="bg1"/>
                </a:solidFill>
              </a:defRPr>
            </a:lvl1pPr>
          </a:lstStyle>
          <a:p>
            <a:r>
              <a:rPr lang="fr-CA"/>
              <a:t>Modifier le style du titre</a:t>
            </a:r>
            <a:endParaRPr lang="fr-CA" dirty="0"/>
          </a:p>
        </p:txBody>
      </p:sp>
      <p:sp>
        <p:nvSpPr>
          <p:cNvPr id="5" name="Espace réservé du texte 2">
            <a:extLst>
              <a:ext uri="{FF2B5EF4-FFF2-40B4-BE49-F238E27FC236}">
                <a16:creationId xmlns:a16="http://schemas.microsoft.com/office/drawing/2014/main" id="{8C7AEB7A-109B-114E-8D54-2FBF22CA4348}"/>
              </a:ext>
            </a:extLst>
          </p:cNvPr>
          <p:cNvSpPr>
            <a:spLocks noGrp="1"/>
          </p:cNvSpPr>
          <p:nvPr>
            <p:ph type="body" idx="10"/>
          </p:nvPr>
        </p:nvSpPr>
        <p:spPr>
          <a:xfrm>
            <a:off x="594360" y="1209518"/>
            <a:ext cx="11155680" cy="411956"/>
          </a:xfrm>
        </p:spPr>
        <p:txBody>
          <a:bodyPr anchor="t">
            <a:normAutofit/>
          </a:bodyPr>
          <a:lstStyle>
            <a:lvl1pPr marL="0" indent="0">
              <a:spcBef>
                <a:spcPts val="0"/>
              </a:spcBef>
              <a:buNone/>
              <a:defRPr sz="20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7" name="Espace réservé du contenu 2">
            <a:extLst>
              <a:ext uri="{FF2B5EF4-FFF2-40B4-BE49-F238E27FC236}">
                <a16:creationId xmlns:a16="http://schemas.microsoft.com/office/drawing/2014/main" id="{E09EE3EF-2880-9345-B7AC-96F0803EB732}"/>
              </a:ext>
            </a:extLst>
          </p:cNvPr>
          <p:cNvSpPr>
            <a:spLocks noGrp="1"/>
          </p:cNvSpPr>
          <p:nvPr>
            <p:ph idx="1"/>
          </p:nvPr>
        </p:nvSpPr>
        <p:spPr>
          <a:xfrm>
            <a:off x="1069848" y="2351311"/>
            <a:ext cx="4663440" cy="3773397"/>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11" name="Picture Placeholder 21">
            <a:extLst>
              <a:ext uri="{FF2B5EF4-FFF2-40B4-BE49-F238E27FC236}">
                <a16:creationId xmlns:a16="http://schemas.microsoft.com/office/drawing/2014/main" id="{12F67BCC-5D3D-C74A-859C-9963A4955E97}"/>
              </a:ext>
            </a:extLst>
          </p:cNvPr>
          <p:cNvSpPr>
            <a:spLocks noGrp="1" noChangeAspect="1"/>
          </p:cNvSpPr>
          <p:nvPr>
            <p:ph type="pic" sz="quarter" idx="16" hasCustomPrompt="1"/>
          </p:nvPr>
        </p:nvSpPr>
        <p:spPr>
          <a:xfrm>
            <a:off x="6850851" y="2491963"/>
            <a:ext cx="3566160" cy="35661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noFill/>
          <a:ln w="127000">
            <a:solidFill>
              <a:schemeClr val="accent2"/>
            </a:solidFill>
          </a:ln>
        </p:spPr>
        <p:txBody>
          <a:bodyPr anchor="ctr">
            <a:normAutofit/>
          </a:bodyPr>
          <a:lstStyle>
            <a:lvl1pPr marL="0" indent="0" algn="ctr">
              <a:buNone/>
              <a:defRPr sz="1600">
                <a:solidFill>
                  <a:schemeClr val="tx1"/>
                </a:solidFill>
                <a:latin typeface="Arial"/>
                <a:cs typeface="Arial"/>
              </a:defRPr>
            </a:lvl1pPr>
          </a:lstStyle>
          <a:p>
            <a:r>
              <a:rPr lang="fr-CA" dirty="0"/>
              <a:t>Cliquez sur l’icône pour ajouter une image</a:t>
            </a:r>
          </a:p>
        </p:txBody>
      </p:sp>
      <p:sp>
        <p:nvSpPr>
          <p:cNvPr id="6" name="Espace réservé du texte 2">
            <a:extLst>
              <a:ext uri="{FF2B5EF4-FFF2-40B4-BE49-F238E27FC236}">
                <a16:creationId xmlns:a16="http://schemas.microsoft.com/office/drawing/2014/main" id="{AC9D72A8-38DD-9B41-8F67-06CE5802BE68}"/>
              </a:ext>
            </a:extLst>
          </p:cNvPr>
          <p:cNvSpPr>
            <a:spLocks noGrp="1"/>
          </p:cNvSpPr>
          <p:nvPr>
            <p:ph type="body" idx="17" hasCustomPrompt="1"/>
          </p:nvPr>
        </p:nvSpPr>
        <p:spPr>
          <a:xfrm>
            <a:off x="1069975" y="6223000"/>
            <a:ext cx="9128125" cy="454025"/>
          </a:xfrm>
        </p:spPr>
        <p:txBody>
          <a:bodyPr anchor="b">
            <a:normAutofit/>
          </a:bodyPr>
          <a:lstStyle>
            <a:lvl1pPr marL="0" indent="0" algn="l">
              <a:spcBef>
                <a:spcPts val="0"/>
              </a:spcBef>
              <a:buNone/>
              <a:defRPr sz="14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Insérer source / référence ici</a:t>
            </a:r>
          </a:p>
        </p:txBody>
      </p:sp>
    </p:spTree>
    <p:extLst>
      <p:ext uri="{BB962C8B-B14F-4D97-AF65-F5344CB8AC3E}">
        <p14:creationId xmlns:p14="http://schemas.microsoft.com/office/powerpoint/2010/main" val="2098151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0B1FFD-8954-9B41-A3AF-CF8D3EE2ADD9}"/>
              </a:ext>
            </a:extLst>
          </p:cNvPr>
          <p:cNvSpPr>
            <a:spLocks noGrp="1"/>
          </p:cNvSpPr>
          <p:nvPr>
            <p:ph type="title"/>
          </p:nvPr>
        </p:nvSpPr>
        <p:spPr/>
        <p:txBody>
          <a:bodyPr/>
          <a:lstStyle/>
          <a:p>
            <a:r>
              <a:rPr lang="fr-CA"/>
              <a:t>Modifier le style du titre</a:t>
            </a:r>
          </a:p>
        </p:txBody>
      </p:sp>
      <p:sp>
        <p:nvSpPr>
          <p:cNvPr id="3" name="Espace réservé du texte 2">
            <a:extLst>
              <a:ext uri="{FF2B5EF4-FFF2-40B4-BE49-F238E27FC236}">
                <a16:creationId xmlns:a16="http://schemas.microsoft.com/office/drawing/2014/main" id="{0DC98FFC-EDA2-0247-9787-4FE05505A436}"/>
              </a:ext>
            </a:extLst>
          </p:cNvPr>
          <p:cNvSpPr>
            <a:spLocks noGrp="1"/>
          </p:cNvSpPr>
          <p:nvPr>
            <p:ph type="body" idx="10" hasCustomPrompt="1"/>
          </p:nvPr>
        </p:nvSpPr>
        <p:spPr>
          <a:xfrm>
            <a:off x="1069975" y="6223000"/>
            <a:ext cx="9128125" cy="454025"/>
          </a:xfrm>
        </p:spPr>
        <p:txBody>
          <a:bodyPr anchor="b">
            <a:normAutofit/>
          </a:bodyPr>
          <a:lstStyle>
            <a:lvl1pPr marL="0" indent="0" algn="l">
              <a:spcBef>
                <a:spcPts val="0"/>
              </a:spcBef>
              <a:buNone/>
              <a:defRPr sz="14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Insérer source / référence ici</a:t>
            </a:r>
          </a:p>
        </p:txBody>
      </p:sp>
    </p:spTree>
    <p:extLst>
      <p:ext uri="{BB962C8B-B14F-4D97-AF65-F5344CB8AC3E}">
        <p14:creationId xmlns:p14="http://schemas.microsoft.com/office/powerpoint/2010/main" val="2977622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re et sous-titre seul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00B09-5F14-7444-AC8C-E6A176E67208}"/>
              </a:ext>
            </a:extLst>
          </p:cNvPr>
          <p:cNvSpPr>
            <a:spLocks noGrp="1"/>
          </p:cNvSpPr>
          <p:nvPr>
            <p:ph type="title"/>
          </p:nvPr>
        </p:nvSpPr>
        <p:spPr>
          <a:xfrm>
            <a:off x="594360" y="82296"/>
            <a:ext cx="10972800" cy="1009904"/>
          </a:xfrm>
        </p:spPr>
        <p:txBody>
          <a:bodyPr anchor="b"/>
          <a:lstStyle>
            <a:lvl1pPr>
              <a:defRPr>
                <a:solidFill>
                  <a:schemeClr val="bg1"/>
                </a:solidFill>
              </a:defRPr>
            </a:lvl1pPr>
          </a:lstStyle>
          <a:p>
            <a:r>
              <a:rPr lang="fr-CA"/>
              <a:t>Modifier le style du titre</a:t>
            </a:r>
            <a:endParaRPr lang="fr-CA" dirty="0"/>
          </a:p>
        </p:txBody>
      </p:sp>
      <p:sp>
        <p:nvSpPr>
          <p:cNvPr id="5" name="Espace réservé du texte 2">
            <a:extLst>
              <a:ext uri="{FF2B5EF4-FFF2-40B4-BE49-F238E27FC236}">
                <a16:creationId xmlns:a16="http://schemas.microsoft.com/office/drawing/2014/main" id="{8C7AEB7A-109B-114E-8D54-2FBF22CA4348}"/>
              </a:ext>
            </a:extLst>
          </p:cNvPr>
          <p:cNvSpPr>
            <a:spLocks noGrp="1"/>
          </p:cNvSpPr>
          <p:nvPr>
            <p:ph type="body" idx="10"/>
          </p:nvPr>
        </p:nvSpPr>
        <p:spPr>
          <a:xfrm>
            <a:off x="594360" y="1209518"/>
            <a:ext cx="10972800" cy="411956"/>
          </a:xfrm>
        </p:spPr>
        <p:txBody>
          <a:bodyPr anchor="t">
            <a:normAutofit/>
          </a:bodyPr>
          <a:lstStyle>
            <a:lvl1pPr marL="0" indent="0">
              <a:spcBef>
                <a:spcPts val="0"/>
              </a:spcBef>
              <a:buNone/>
              <a:defRPr sz="20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Espace réservé du texte 2">
            <a:extLst>
              <a:ext uri="{FF2B5EF4-FFF2-40B4-BE49-F238E27FC236}">
                <a16:creationId xmlns:a16="http://schemas.microsoft.com/office/drawing/2014/main" id="{95295F4C-438E-FE4B-A21E-1BB14FD42969}"/>
              </a:ext>
            </a:extLst>
          </p:cNvPr>
          <p:cNvSpPr>
            <a:spLocks noGrp="1"/>
          </p:cNvSpPr>
          <p:nvPr>
            <p:ph type="body" idx="11" hasCustomPrompt="1"/>
          </p:nvPr>
        </p:nvSpPr>
        <p:spPr>
          <a:xfrm>
            <a:off x="1069975" y="6223000"/>
            <a:ext cx="9128125" cy="454025"/>
          </a:xfrm>
        </p:spPr>
        <p:txBody>
          <a:bodyPr anchor="b">
            <a:normAutofit/>
          </a:bodyPr>
          <a:lstStyle>
            <a:lvl1pPr marL="0" indent="0" algn="l">
              <a:spcBef>
                <a:spcPts val="0"/>
              </a:spcBef>
              <a:buNone/>
              <a:defRPr sz="14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Insérer source / référence ici</a:t>
            </a:r>
          </a:p>
        </p:txBody>
      </p:sp>
    </p:spTree>
    <p:extLst>
      <p:ext uri="{BB962C8B-B14F-4D97-AF65-F5344CB8AC3E}">
        <p14:creationId xmlns:p14="http://schemas.microsoft.com/office/powerpoint/2010/main" val="4356406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re de s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402D39-E4A4-734A-AF57-C01744BE48E3}"/>
              </a:ext>
            </a:extLst>
          </p:cNvPr>
          <p:cNvSpPr>
            <a:spLocks noGrp="1"/>
          </p:cNvSpPr>
          <p:nvPr>
            <p:ph type="title"/>
          </p:nvPr>
        </p:nvSpPr>
        <p:spPr>
          <a:xfrm>
            <a:off x="838200" y="759417"/>
            <a:ext cx="10515600" cy="2103120"/>
          </a:xfrm>
        </p:spPr>
        <p:txBody>
          <a:bodyPr anchor="b">
            <a:normAutofit/>
          </a:bodyPr>
          <a:lstStyle>
            <a:lvl1pPr algn="ctr">
              <a:defRPr sz="4000">
                <a:solidFill>
                  <a:schemeClr val="bg1"/>
                </a:solidFill>
              </a:defRPr>
            </a:lvl1pPr>
          </a:lstStyle>
          <a:p>
            <a:r>
              <a:rPr lang="fr-CA"/>
              <a:t>Modifier le style du titre</a:t>
            </a:r>
            <a:endParaRPr lang="fr-CA" dirty="0"/>
          </a:p>
        </p:txBody>
      </p:sp>
      <p:sp>
        <p:nvSpPr>
          <p:cNvPr id="3" name="Espace réservé du texte 2">
            <a:extLst>
              <a:ext uri="{FF2B5EF4-FFF2-40B4-BE49-F238E27FC236}">
                <a16:creationId xmlns:a16="http://schemas.microsoft.com/office/drawing/2014/main" id="{08ABEB9D-C136-CE43-AC5C-8425CC100FDD}"/>
              </a:ext>
            </a:extLst>
          </p:cNvPr>
          <p:cNvSpPr>
            <a:spLocks noGrp="1"/>
          </p:cNvSpPr>
          <p:nvPr>
            <p:ph type="body" idx="1"/>
          </p:nvPr>
        </p:nvSpPr>
        <p:spPr>
          <a:xfrm>
            <a:off x="838200" y="3036735"/>
            <a:ext cx="10515600" cy="1039542"/>
          </a:xfrm>
        </p:spPr>
        <p:txBody>
          <a:bodyPr>
            <a:normAutofit/>
          </a:bodyPr>
          <a:lstStyle>
            <a:lvl1pPr marL="0" indent="0" algn="ctr">
              <a:buNone/>
              <a:defRPr sz="2200" cap="all"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CA"/>
              <a:t>Cliquez pour modifier les styles du texte du masque</a:t>
            </a:r>
          </a:p>
        </p:txBody>
      </p:sp>
      <p:sp>
        <p:nvSpPr>
          <p:cNvPr id="8" name="Picture Placeholder 21">
            <a:extLst>
              <a:ext uri="{FF2B5EF4-FFF2-40B4-BE49-F238E27FC236}">
                <a16:creationId xmlns:a16="http://schemas.microsoft.com/office/drawing/2014/main" id="{9BAA9539-8326-ED44-AF6F-548BF76E0065}"/>
              </a:ext>
            </a:extLst>
          </p:cNvPr>
          <p:cNvSpPr>
            <a:spLocks noGrp="1" noChangeAspect="1"/>
          </p:cNvSpPr>
          <p:nvPr>
            <p:ph type="pic" sz="quarter" idx="16" hasCustomPrompt="1"/>
          </p:nvPr>
        </p:nvSpPr>
        <p:spPr>
          <a:xfrm>
            <a:off x="5218372" y="4296969"/>
            <a:ext cx="1724260" cy="1721906"/>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noFill/>
          <a:ln>
            <a:noFill/>
          </a:ln>
        </p:spPr>
        <p:txBody>
          <a:bodyPr anchor="ctr">
            <a:normAutofit/>
          </a:bodyPr>
          <a:lstStyle>
            <a:lvl1pPr marL="0" indent="0" algn="ctr">
              <a:buNone/>
              <a:defRPr sz="1200">
                <a:solidFill>
                  <a:schemeClr val="tx1"/>
                </a:solidFill>
                <a:latin typeface="Arial"/>
                <a:cs typeface="Arial"/>
              </a:defRPr>
            </a:lvl1pPr>
          </a:lstStyle>
          <a:p>
            <a:r>
              <a:rPr lang="fr-CA" dirty="0"/>
              <a:t>Cliquez sur l’icône pour ajouter un pictogramme</a:t>
            </a:r>
          </a:p>
        </p:txBody>
      </p:sp>
      <p:sp>
        <p:nvSpPr>
          <p:cNvPr id="9" name="ZoneTexte 8">
            <a:extLst>
              <a:ext uri="{FF2B5EF4-FFF2-40B4-BE49-F238E27FC236}">
                <a16:creationId xmlns:a16="http://schemas.microsoft.com/office/drawing/2014/main" id="{FD4CAF64-1269-F946-9F6E-108A5A46C542}"/>
              </a:ext>
            </a:extLst>
          </p:cNvPr>
          <p:cNvSpPr txBox="1"/>
          <p:nvPr/>
        </p:nvSpPr>
        <p:spPr>
          <a:xfrm>
            <a:off x="10494708" y="6514201"/>
            <a:ext cx="1503617" cy="166199"/>
          </a:xfrm>
          <a:prstGeom prst="rect">
            <a:avLst/>
          </a:prstGeom>
          <a:noFill/>
        </p:spPr>
        <p:txBody>
          <a:bodyPr wrap="none" lIns="0" tIns="0" rIns="0" bIns="0" rtlCol="0">
            <a:spAutoFit/>
          </a:bodyPr>
          <a:lstStyle/>
          <a:p>
            <a:pPr algn="r">
              <a:lnSpc>
                <a:spcPct val="90000"/>
              </a:lnSpc>
              <a:spcBef>
                <a:spcPts val="1000"/>
              </a:spcBef>
            </a:pPr>
            <a:r>
              <a:rPr lang="fr-CA" sz="1170" dirty="0"/>
              <a:t>© CHU Sainte-Justine</a:t>
            </a:r>
          </a:p>
        </p:txBody>
      </p:sp>
    </p:spTree>
    <p:extLst>
      <p:ext uri="{BB962C8B-B14F-4D97-AF65-F5344CB8AC3E}">
        <p14:creationId xmlns:p14="http://schemas.microsoft.com/office/powerpoint/2010/main" val="37836538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re bandeau gauche et conten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A1256C-D1C5-8B4F-862B-B704E454BB2C}"/>
              </a:ext>
            </a:extLst>
          </p:cNvPr>
          <p:cNvSpPr>
            <a:spLocks noGrp="1"/>
          </p:cNvSpPr>
          <p:nvPr>
            <p:ph type="title"/>
          </p:nvPr>
        </p:nvSpPr>
        <p:spPr>
          <a:xfrm>
            <a:off x="594360" y="1005840"/>
            <a:ext cx="3840480" cy="4846320"/>
          </a:xfrm>
        </p:spPr>
        <p:txBody>
          <a:bodyPr/>
          <a:lstStyle/>
          <a:p>
            <a:r>
              <a:rPr lang="fr-CA"/>
              <a:t>Modifier le style du titre</a:t>
            </a:r>
            <a:endParaRPr lang="fr-CA" dirty="0"/>
          </a:p>
        </p:txBody>
      </p:sp>
      <p:sp>
        <p:nvSpPr>
          <p:cNvPr id="13" name="Espace réservé du contenu 2">
            <a:extLst>
              <a:ext uri="{FF2B5EF4-FFF2-40B4-BE49-F238E27FC236}">
                <a16:creationId xmlns:a16="http://schemas.microsoft.com/office/drawing/2014/main" id="{280D807E-D5FA-AD4F-B53C-377A467A5D14}"/>
              </a:ext>
            </a:extLst>
          </p:cNvPr>
          <p:cNvSpPr>
            <a:spLocks noGrp="1"/>
          </p:cNvSpPr>
          <p:nvPr>
            <p:ph idx="11"/>
          </p:nvPr>
        </p:nvSpPr>
        <p:spPr>
          <a:xfrm>
            <a:off x="6980289" y="1005840"/>
            <a:ext cx="4663440" cy="4846320"/>
          </a:xfrm>
        </p:spPr>
        <p:txBody>
          <a:bodyPr anchor="ct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14" name="ZoneTexte 13">
            <a:extLst>
              <a:ext uri="{FF2B5EF4-FFF2-40B4-BE49-F238E27FC236}">
                <a16:creationId xmlns:a16="http://schemas.microsoft.com/office/drawing/2014/main" id="{4356CF9A-E4E9-984D-A384-CD547809EDBD}"/>
              </a:ext>
            </a:extLst>
          </p:cNvPr>
          <p:cNvSpPr txBox="1"/>
          <p:nvPr/>
        </p:nvSpPr>
        <p:spPr>
          <a:xfrm>
            <a:off x="10494708" y="6514201"/>
            <a:ext cx="1503617" cy="166199"/>
          </a:xfrm>
          <a:prstGeom prst="rect">
            <a:avLst/>
          </a:prstGeom>
          <a:noFill/>
        </p:spPr>
        <p:txBody>
          <a:bodyPr wrap="none" lIns="0" tIns="0" rIns="0" bIns="0" rtlCol="0">
            <a:spAutoFit/>
          </a:bodyPr>
          <a:lstStyle/>
          <a:p>
            <a:pPr algn="r">
              <a:lnSpc>
                <a:spcPct val="90000"/>
              </a:lnSpc>
              <a:spcBef>
                <a:spcPts val="1000"/>
              </a:spcBef>
            </a:pPr>
            <a:r>
              <a:rPr lang="en-US" altLang="zh-CN" sz="1170" dirty="0"/>
              <a:t>© CHU Sainte-Justine</a:t>
            </a:r>
          </a:p>
        </p:txBody>
      </p:sp>
      <p:sp>
        <p:nvSpPr>
          <p:cNvPr id="15" name="Picture Placeholder 21">
            <a:extLst>
              <a:ext uri="{FF2B5EF4-FFF2-40B4-BE49-F238E27FC236}">
                <a16:creationId xmlns:a16="http://schemas.microsoft.com/office/drawing/2014/main" id="{BB14C5E1-92A4-364A-ACD5-989051E16F1F}"/>
              </a:ext>
            </a:extLst>
          </p:cNvPr>
          <p:cNvSpPr>
            <a:spLocks noGrp="1" noChangeAspect="1"/>
          </p:cNvSpPr>
          <p:nvPr>
            <p:ph type="pic" sz="quarter" idx="16" hasCustomPrompt="1"/>
          </p:nvPr>
        </p:nvSpPr>
        <p:spPr>
          <a:xfrm>
            <a:off x="4505113" y="2568047"/>
            <a:ext cx="1724260" cy="1721906"/>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noFill/>
          <a:ln>
            <a:noFill/>
          </a:ln>
        </p:spPr>
        <p:txBody>
          <a:bodyPr anchor="ctr">
            <a:normAutofit/>
          </a:bodyPr>
          <a:lstStyle>
            <a:lvl1pPr marL="0" indent="0" algn="ctr">
              <a:buNone/>
              <a:defRPr sz="1200">
                <a:solidFill>
                  <a:schemeClr val="tx1"/>
                </a:solidFill>
                <a:latin typeface="Arial"/>
                <a:cs typeface="Arial"/>
              </a:defRPr>
            </a:lvl1pPr>
          </a:lstStyle>
          <a:p>
            <a:r>
              <a:rPr lang="fr-CA" dirty="0"/>
              <a:t>Cliquez sur l’icône pour ajouter un pictogramme</a:t>
            </a:r>
          </a:p>
        </p:txBody>
      </p:sp>
    </p:spTree>
    <p:extLst>
      <p:ext uri="{BB962C8B-B14F-4D97-AF65-F5344CB8AC3E}">
        <p14:creationId xmlns:p14="http://schemas.microsoft.com/office/powerpoint/2010/main" val="18932731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Bleu - Titre et contenu">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00B09-5F14-7444-AC8C-E6A176E67208}"/>
              </a:ext>
            </a:extLst>
          </p:cNvPr>
          <p:cNvSpPr>
            <a:spLocks noGrp="1"/>
          </p:cNvSpPr>
          <p:nvPr>
            <p:ph type="title"/>
          </p:nvPr>
        </p:nvSpPr>
        <p:spPr>
          <a:xfrm>
            <a:off x="594360" y="225789"/>
            <a:ext cx="10972800" cy="1325563"/>
          </a:xfrm>
        </p:spPr>
        <p:txBody>
          <a:bodyPr>
            <a:normAutofit/>
          </a:bodyPr>
          <a:lstStyle>
            <a:lvl1pPr>
              <a:defRPr sz="6000">
                <a:solidFill>
                  <a:schemeClr val="accent2"/>
                </a:solidFill>
              </a:defRPr>
            </a:lvl1pPr>
          </a:lstStyle>
          <a:p>
            <a:r>
              <a:rPr lang="fr-CA"/>
              <a:t>Modifier le style du titre</a:t>
            </a:r>
            <a:endParaRPr lang="fr-CA" dirty="0"/>
          </a:p>
        </p:txBody>
      </p:sp>
      <p:sp>
        <p:nvSpPr>
          <p:cNvPr id="8" name="Espace réservé du contenu 2">
            <a:extLst>
              <a:ext uri="{FF2B5EF4-FFF2-40B4-BE49-F238E27FC236}">
                <a16:creationId xmlns:a16="http://schemas.microsoft.com/office/drawing/2014/main" id="{9613ADB8-D757-664D-B6BD-BABC14FFE3CB}"/>
              </a:ext>
            </a:extLst>
          </p:cNvPr>
          <p:cNvSpPr>
            <a:spLocks noGrp="1"/>
          </p:cNvSpPr>
          <p:nvPr>
            <p:ph idx="10"/>
          </p:nvPr>
        </p:nvSpPr>
        <p:spPr>
          <a:xfrm>
            <a:off x="1069848" y="1992086"/>
            <a:ext cx="10487026" cy="4138839"/>
          </a:xfrm>
          <a:solidFill>
            <a:schemeClr val="bg1"/>
          </a:solidFill>
        </p:spPr>
        <p:txBody>
          <a:bodyPr lIns="228600" tIns="109728" rIns="274320">
            <a:normAutofit/>
          </a:bodyPr>
          <a:lstStyle>
            <a:lvl1pPr>
              <a:defRPr sz="2200" b="1" cap="all" baseline="0">
                <a:solidFill>
                  <a:schemeClr val="tx1"/>
                </a:solidFill>
              </a:defRPr>
            </a:lvl1pPr>
            <a:lvl2pPr marL="400050" indent="0">
              <a:spcBef>
                <a:spcPts val="300"/>
              </a:spcBef>
              <a:buNone/>
              <a:tabLst/>
              <a:defRPr sz="1000">
                <a:solidFill>
                  <a:schemeClr val="tx1"/>
                </a:solidFill>
              </a:defRPr>
            </a:lvl2pPr>
            <a:lvl3pPr marL="514350" indent="-114300">
              <a:spcBef>
                <a:spcPts val="300"/>
              </a:spcBef>
              <a:tabLst/>
              <a:defRPr sz="1000">
                <a:solidFill>
                  <a:schemeClr val="tx1"/>
                </a:solidFill>
              </a:defRPr>
            </a:lvl3pPr>
            <a:lvl4pPr marL="628650" indent="-114300">
              <a:spcBef>
                <a:spcPts val="0"/>
              </a:spcBef>
              <a:tabLst/>
              <a:defRPr sz="900">
                <a:solidFill>
                  <a:schemeClr val="tx1"/>
                </a:solidFill>
              </a:defRPr>
            </a:lvl4pPr>
            <a:lvl5pPr marL="400050" indent="0">
              <a:spcBef>
                <a:spcPts val="300"/>
              </a:spcBef>
              <a:tabLst/>
              <a:defRPr sz="1000">
                <a:solidFill>
                  <a:schemeClr val="tx1"/>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9" name="ZoneTexte 8">
            <a:extLst>
              <a:ext uri="{FF2B5EF4-FFF2-40B4-BE49-F238E27FC236}">
                <a16:creationId xmlns:a16="http://schemas.microsoft.com/office/drawing/2014/main" id="{A29F7C6A-59D3-7A4E-A189-13581B569217}"/>
              </a:ext>
            </a:extLst>
          </p:cNvPr>
          <p:cNvSpPr txBox="1"/>
          <p:nvPr/>
        </p:nvSpPr>
        <p:spPr>
          <a:xfrm>
            <a:off x="10494708" y="6514201"/>
            <a:ext cx="1503617" cy="166199"/>
          </a:xfrm>
          <a:prstGeom prst="rect">
            <a:avLst/>
          </a:prstGeom>
          <a:noFill/>
        </p:spPr>
        <p:txBody>
          <a:bodyPr wrap="none" lIns="0" tIns="0" rIns="0" bIns="0" rtlCol="0">
            <a:spAutoFit/>
          </a:bodyPr>
          <a:lstStyle/>
          <a:p>
            <a:pPr algn="r">
              <a:lnSpc>
                <a:spcPct val="90000"/>
              </a:lnSpc>
              <a:spcBef>
                <a:spcPts val="1000"/>
              </a:spcBef>
            </a:pPr>
            <a:r>
              <a:rPr lang="fr-CA" sz="1170" dirty="0">
                <a:solidFill>
                  <a:schemeClr val="bg1"/>
                </a:solidFill>
              </a:rPr>
              <a:t>© CHU Sainte-Justine</a:t>
            </a:r>
          </a:p>
        </p:txBody>
      </p:sp>
      <p:sp>
        <p:nvSpPr>
          <p:cNvPr id="5" name="Espace réservé du texte 2">
            <a:extLst>
              <a:ext uri="{FF2B5EF4-FFF2-40B4-BE49-F238E27FC236}">
                <a16:creationId xmlns:a16="http://schemas.microsoft.com/office/drawing/2014/main" id="{7B8F20AD-9BB9-AA45-AFA6-27A5999AB70A}"/>
              </a:ext>
            </a:extLst>
          </p:cNvPr>
          <p:cNvSpPr>
            <a:spLocks noGrp="1"/>
          </p:cNvSpPr>
          <p:nvPr>
            <p:ph type="body" idx="11" hasCustomPrompt="1"/>
          </p:nvPr>
        </p:nvSpPr>
        <p:spPr>
          <a:xfrm>
            <a:off x="1069975" y="6223000"/>
            <a:ext cx="9128125" cy="454025"/>
          </a:xfrm>
        </p:spPr>
        <p:txBody>
          <a:bodyPr anchor="b">
            <a:normAutofit/>
          </a:bodyPr>
          <a:lstStyle>
            <a:lvl1pPr marL="0" indent="0" algn="l">
              <a:spcBef>
                <a:spcPts val="0"/>
              </a:spcBef>
              <a:buNone/>
              <a:defRPr sz="1400" b="0"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Insérer source / référence ici</a:t>
            </a:r>
          </a:p>
        </p:txBody>
      </p:sp>
    </p:spTree>
    <p:extLst>
      <p:ext uri="{BB962C8B-B14F-4D97-AF65-F5344CB8AC3E}">
        <p14:creationId xmlns:p14="http://schemas.microsoft.com/office/powerpoint/2010/main" val="14433026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leu - Titre et 4 contenus">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00B09-5F14-7444-AC8C-E6A176E67208}"/>
              </a:ext>
            </a:extLst>
          </p:cNvPr>
          <p:cNvSpPr>
            <a:spLocks noGrp="1"/>
          </p:cNvSpPr>
          <p:nvPr>
            <p:ph type="title"/>
          </p:nvPr>
        </p:nvSpPr>
        <p:spPr>
          <a:xfrm>
            <a:off x="594360" y="225789"/>
            <a:ext cx="10972800" cy="1325563"/>
          </a:xfrm>
        </p:spPr>
        <p:txBody>
          <a:bodyPr>
            <a:normAutofit/>
          </a:bodyPr>
          <a:lstStyle>
            <a:lvl1pPr>
              <a:defRPr sz="6000">
                <a:solidFill>
                  <a:schemeClr val="accent2"/>
                </a:solidFill>
              </a:defRPr>
            </a:lvl1pPr>
          </a:lstStyle>
          <a:p>
            <a:r>
              <a:rPr lang="fr-CA"/>
              <a:t>Modifier le style du titre</a:t>
            </a:r>
            <a:endParaRPr lang="fr-CA" dirty="0"/>
          </a:p>
        </p:txBody>
      </p:sp>
      <p:sp>
        <p:nvSpPr>
          <p:cNvPr id="12" name="ZoneTexte 11">
            <a:extLst>
              <a:ext uri="{FF2B5EF4-FFF2-40B4-BE49-F238E27FC236}">
                <a16:creationId xmlns:a16="http://schemas.microsoft.com/office/drawing/2014/main" id="{5D2864B8-A928-FB49-86DC-B79C9E1738DC}"/>
              </a:ext>
            </a:extLst>
          </p:cNvPr>
          <p:cNvSpPr txBox="1"/>
          <p:nvPr/>
        </p:nvSpPr>
        <p:spPr>
          <a:xfrm>
            <a:off x="10494708" y="6514201"/>
            <a:ext cx="1503617" cy="166199"/>
          </a:xfrm>
          <a:prstGeom prst="rect">
            <a:avLst/>
          </a:prstGeom>
          <a:noFill/>
        </p:spPr>
        <p:txBody>
          <a:bodyPr wrap="none" lIns="0" tIns="0" rIns="0" bIns="0" rtlCol="0">
            <a:spAutoFit/>
          </a:bodyPr>
          <a:lstStyle/>
          <a:p>
            <a:pPr algn="r">
              <a:lnSpc>
                <a:spcPct val="90000"/>
              </a:lnSpc>
              <a:spcBef>
                <a:spcPts val="1000"/>
              </a:spcBef>
            </a:pPr>
            <a:r>
              <a:rPr lang="fr-CA" sz="1170" dirty="0">
                <a:solidFill>
                  <a:schemeClr val="bg1"/>
                </a:solidFill>
              </a:rPr>
              <a:t>© CHU Sainte-Justine</a:t>
            </a:r>
          </a:p>
        </p:txBody>
      </p:sp>
      <p:sp>
        <p:nvSpPr>
          <p:cNvPr id="8" name="Espace réservé du contenu 2">
            <a:extLst>
              <a:ext uri="{FF2B5EF4-FFF2-40B4-BE49-F238E27FC236}">
                <a16:creationId xmlns:a16="http://schemas.microsoft.com/office/drawing/2014/main" id="{D46091D0-944E-3A4D-A409-30262FFA599A}"/>
              </a:ext>
            </a:extLst>
          </p:cNvPr>
          <p:cNvSpPr>
            <a:spLocks noGrp="1"/>
          </p:cNvSpPr>
          <p:nvPr>
            <p:ph idx="1"/>
          </p:nvPr>
        </p:nvSpPr>
        <p:spPr>
          <a:xfrm>
            <a:off x="1076502" y="1992088"/>
            <a:ext cx="5070475" cy="1957365"/>
          </a:xfrm>
          <a:solidFill>
            <a:schemeClr val="bg1"/>
          </a:solidFill>
        </p:spPr>
        <p:txBody>
          <a:bodyPr lIns="228600" tIns="109728" rIns="274320">
            <a:normAutofit/>
          </a:bodyPr>
          <a:lstStyle>
            <a:lvl1pPr>
              <a:defRPr sz="2200" b="1" cap="all" baseline="0">
                <a:solidFill>
                  <a:schemeClr val="tx1"/>
                </a:solidFill>
              </a:defRPr>
            </a:lvl1pPr>
            <a:lvl2pPr marL="400050" indent="0">
              <a:spcBef>
                <a:spcPts val="300"/>
              </a:spcBef>
              <a:buNone/>
              <a:tabLst/>
              <a:defRPr sz="1000">
                <a:solidFill>
                  <a:schemeClr val="tx1"/>
                </a:solidFill>
              </a:defRPr>
            </a:lvl2pPr>
            <a:lvl3pPr marL="514350" indent="-114300">
              <a:spcBef>
                <a:spcPts val="300"/>
              </a:spcBef>
              <a:tabLst/>
              <a:defRPr sz="1000">
                <a:solidFill>
                  <a:schemeClr val="tx1"/>
                </a:solidFill>
              </a:defRPr>
            </a:lvl3pPr>
            <a:lvl4pPr marL="628650" indent="-114300">
              <a:spcBef>
                <a:spcPts val="0"/>
              </a:spcBef>
              <a:tabLst/>
              <a:defRPr sz="900">
                <a:solidFill>
                  <a:schemeClr val="tx1"/>
                </a:solidFill>
              </a:defRPr>
            </a:lvl4pPr>
            <a:lvl5pPr marL="400050" indent="0">
              <a:spcBef>
                <a:spcPts val="300"/>
              </a:spcBef>
              <a:tabLst/>
              <a:defRPr sz="1000">
                <a:solidFill>
                  <a:schemeClr val="tx1"/>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13" name="Espace réservé du contenu 2">
            <a:extLst>
              <a:ext uri="{FF2B5EF4-FFF2-40B4-BE49-F238E27FC236}">
                <a16:creationId xmlns:a16="http://schemas.microsoft.com/office/drawing/2014/main" id="{83C98093-F5EB-2949-9EBE-A455D8F5AD9E}"/>
              </a:ext>
            </a:extLst>
          </p:cNvPr>
          <p:cNvSpPr>
            <a:spLocks noGrp="1"/>
          </p:cNvSpPr>
          <p:nvPr>
            <p:ph idx="11"/>
          </p:nvPr>
        </p:nvSpPr>
        <p:spPr>
          <a:xfrm>
            <a:off x="6507351" y="1992088"/>
            <a:ext cx="5070475" cy="1957365"/>
          </a:xfrm>
          <a:solidFill>
            <a:schemeClr val="bg1"/>
          </a:solidFill>
        </p:spPr>
        <p:txBody>
          <a:bodyPr lIns="228600" tIns="109728" rIns="274320">
            <a:normAutofit/>
          </a:bodyPr>
          <a:lstStyle>
            <a:lvl1pPr>
              <a:defRPr sz="2200" b="1" cap="all" baseline="0">
                <a:solidFill>
                  <a:schemeClr val="tx1"/>
                </a:solidFill>
              </a:defRPr>
            </a:lvl1pPr>
            <a:lvl2pPr marL="400050" indent="0">
              <a:spcBef>
                <a:spcPts val="300"/>
              </a:spcBef>
              <a:buNone/>
              <a:tabLst/>
              <a:defRPr sz="1000">
                <a:solidFill>
                  <a:schemeClr val="tx1"/>
                </a:solidFill>
              </a:defRPr>
            </a:lvl2pPr>
            <a:lvl3pPr marL="514350" indent="-114300">
              <a:spcBef>
                <a:spcPts val="300"/>
              </a:spcBef>
              <a:tabLst/>
              <a:defRPr sz="1000">
                <a:solidFill>
                  <a:schemeClr val="tx1"/>
                </a:solidFill>
              </a:defRPr>
            </a:lvl3pPr>
            <a:lvl4pPr marL="628650" indent="-114300">
              <a:spcBef>
                <a:spcPts val="0"/>
              </a:spcBef>
              <a:tabLst/>
              <a:defRPr sz="900">
                <a:solidFill>
                  <a:schemeClr val="tx1"/>
                </a:solidFill>
              </a:defRPr>
            </a:lvl4pPr>
            <a:lvl5pPr marL="400050" indent="0">
              <a:spcBef>
                <a:spcPts val="300"/>
              </a:spcBef>
              <a:tabLst/>
              <a:defRPr sz="1000">
                <a:solidFill>
                  <a:schemeClr val="tx1"/>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14" name="Espace réservé du contenu 2">
            <a:extLst>
              <a:ext uri="{FF2B5EF4-FFF2-40B4-BE49-F238E27FC236}">
                <a16:creationId xmlns:a16="http://schemas.microsoft.com/office/drawing/2014/main" id="{E09588E8-9F21-1E45-A7FA-ECFB8F6900E7}"/>
              </a:ext>
            </a:extLst>
          </p:cNvPr>
          <p:cNvSpPr>
            <a:spLocks noGrp="1"/>
          </p:cNvSpPr>
          <p:nvPr>
            <p:ph idx="12"/>
          </p:nvPr>
        </p:nvSpPr>
        <p:spPr>
          <a:xfrm>
            <a:off x="1076502" y="4156716"/>
            <a:ext cx="5070475" cy="1957365"/>
          </a:xfrm>
          <a:solidFill>
            <a:schemeClr val="bg1"/>
          </a:solidFill>
        </p:spPr>
        <p:txBody>
          <a:bodyPr lIns="228600" tIns="109728" rIns="274320">
            <a:normAutofit/>
          </a:bodyPr>
          <a:lstStyle>
            <a:lvl1pPr>
              <a:defRPr sz="2200" b="1" cap="all" baseline="0">
                <a:solidFill>
                  <a:schemeClr val="tx1"/>
                </a:solidFill>
              </a:defRPr>
            </a:lvl1pPr>
            <a:lvl2pPr marL="400050" indent="0">
              <a:spcBef>
                <a:spcPts val="300"/>
              </a:spcBef>
              <a:buNone/>
              <a:tabLst/>
              <a:defRPr sz="1000">
                <a:solidFill>
                  <a:schemeClr val="tx1"/>
                </a:solidFill>
              </a:defRPr>
            </a:lvl2pPr>
            <a:lvl3pPr marL="514350" indent="-114300">
              <a:spcBef>
                <a:spcPts val="300"/>
              </a:spcBef>
              <a:tabLst/>
              <a:defRPr sz="1000">
                <a:solidFill>
                  <a:schemeClr val="tx1"/>
                </a:solidFill>
              </a:defRPr>
            </a:lvl3pPr>
            <a:lvl4pPr marL="628650" indent="-114300">
              <a:spcBef>
                <a:spcPts val="0"/>
              </a:spcBef>
              <a:tabLst/>
              <a:defRPr sz="900">
                <a:solidFill>
                  <a:schemeClr val="tx1"/>
                </a:solidFill>
              </a:defRPr>
            </a:lvl4pPr>
            <a:lvl5pPr marL="400050" indent="0">
              <a:spcBef>
                <a:spcPts val="300"/>
              </a:spcBef>
              <a:tabLst/>
              <a:defRPr sz="1000">
                <a:solidFill>
                  <a:schemeClr val="tx1"/>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15" name="Espace réservé du contenu 2">
            <a:extLst>
              <a:ext uri="{FF2B5EF4-FFF2-40B4-BE49-F238E27FC236}">
                <a16:creationId xmlns:a16="http://schemas.microsoft.com/office/drawing/2014/main" id="{98228A6D-96C3-8242-935F-4F4F33774351}"/>
              </a:ext>
            </a:extLst>
          </p:cNvPr>
          <p:cNvSpPr>
            <a:spLocks noGrp="1"/>
          </p:cNvSpPr>
          <p:nvPr>
            <p:ph idx="13"/>
          </p:nvPr>
        </p:nvSpPr>
        <p:spPr>
          <a:xfrm>
            <a:off x="6507351" y="4156716"/>
            <a:ext cx="5070475" cy="1957365"/>
          </a:xfrm>
          <a:solidFill>
            <a:schemeClr val="bg1"/>
          </a:solidFill>
        </p:spPr>
        <p:txBody>
          <a:bodyPr lIns="228600" tIns="109728" rIns="274320">
            <a:normAutofit/>
          </a:bodyPr>
          <a:lstStyle>
            <a:lvl1pPr>
              <a:defRPr sz="2200" b="1" cap="all" baseline="0">
                <a:solidFill>
                  <a:schemeClr val="tx1"/>
                </a:solidFill>
              </a:defRPr>
            </a:lvl1pPr>
            <a:lvl2pPr marL="400050" indent="0">
              <a:spcBef>
                <a:spcPts val="300"/>
              </a:spcBef>
              <a:buNone/>
              <a:tabLst/>
              <a:defRPr sz="1000">
                <a:solidFill>
                  <a:schemeClr val="tx1"/>
                </a:solidFill>
              </a:defRPr>
            </a:lvl2pPr>
            <a:lvl3pPr marL="514350" indent="-114300">
              <a:spcBef>
                <a:spcPts val="300"/>
              </a:spcBef>
              <a:tabLst/>
              <a:defRPr sz="1000">
                <a:solidFill>
                  <a:schemeClr val="tx1"/>
                </a:solidFill>
              </a:defRPr>
            </a:lvl3pPr>
            <a:lvl4pPr marL="628650" indent="-114300">
              <a:spcBef>
                <a:spcPts val="0"/>
              </a:spcBef>
              <a:tabLst/>
              <a:defRPr sz="900">
                <a:solidFill>
                  <a:schemeClr val="tx1"/>
                </a:solidFill>
              </a:defRPr>
            </a:lvl4pPr>
            <a:lvl5pPr marL="400050" indent="0">
              <a:spcBef>
                <a:spcPts val="300"/>
              </a:spcBef>
              <a:tabLst/>
              <a:defRPr sz="1000">
                <a:solidFill>
                  <a:schemeClr val="tx1"/>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9" name="Espace réservé du texte 2">
            <a:extLst>
              <a:ext uri="{FF2B5EF4-FFF2-40B4-BE49-F238E27FC236}">
                <a16:creationId xmlns:a16="http://schemas.microsoft.com/office/drawing/2014/main" id="{1FCBF070-CDD1-5549-BD63-62FB5FB3EEF8}"/>
              </a:ext>
            </a:extLst>
          </p:cNvPr>
          <p:cNvSpPr>
            <a:spLocks noGrp="1"/>
          </p:cNvSpPr>
          <p:nvPr>
            <p:ph type="body" idx="14" hasCustomPrompt="1"/>
          </p:nvPr>
        </p:nvSpPr>
        <p:spPr>
          <a:xfrm>
            <a:off x="1069975" y="6223000"/>
            <a:ext cx="9128125" cy="454025"/>
          </a:xfrm>
        </p:spPr>
        <p:txBody>
          <a:bodyPr anchor="b">
            <a:normAutofit/>
          </a:bodyPr>
          <a:lstStyle>
            <a:lvl1pPr marL="0" indent="0" algn="l">
              <a:spcBef>
                <a:spcPts val="0"/>
              </a:spcBef>
              <a:buNone/>
              <a:defRPr sz="1400" b="0"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Insérer source / référence ici</a:t>
            </a:r>
          </a:p>
        </p:txBody>
      </p:sp>
    </p:spTree>
    <p:extLst>
      <p:ext uri="{BB962C8B-B14F-4D97-AF65-F5344CB8AC3E}">
        <p14:creationId xmlns:p14="http://schemas.microsoft.com/office/powerpoint/2010/main" val="3704452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leu - Titre, contenu et pictogramme">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00B09-5F14-7444-AC8C-E6A176E67208}"/>
              </a:ext>
            </a:extLst>
          </p:cNvPr>
          <p:cNvSpPr>
            <a:spLocks noGrp="1"/>
          </p:cNvSpPr>
          <p:nvPr>
            <p:ph type="title"/>
          </p:nvPr>
        </p:nvSpPr>
        <p:spPr>
          <a:xfrm>
            <a:off x="1780674" y="225789"/>
            <a:ext cx="9804901" cy="1325563"/>
          </a:xfrm>
        </p:spPr>
        <p:txBody>
          <a:bodyPr>
            <a:normAutofit/>
          </a:bodyPr>
          <a:lstStyle>
            <a:lvl1pPr>
              <a:defRPr sz="6000">
                <a:solidFill>
                  <a:schemeClr val="accent2"/>
                </a:solidFill>
              </a:defRPr>
            </a:lvl1pPr>
          </a:lstStyle>
          <a:p>
            <a:r>
              <a:rPr lang="fr-CA"/>
              <a:t>Modifier le style du titre</a:t>
            </a:r>
            <a:endParaRPr lang="fr-CA" dirty="0"/>
          </a:p>
        </p:txBody>
      </p:sp>
      <p:sp>
        <p:nvSpPr>
          <p:cNvPr id="8" name="Espace réservé du contenu 2">
            <a:extLst>
              <a:ext uri="{FF2B5EF4-FFF2-40B4-BE49-F238E27FC236}">
                <a16:creationId xmlns:a16="http://schemas.microsoft.com/office/drawing/2014/main" id="{9613ADB8-D757-664D-B6BD-BABC14FFE3CB}"/>
              </a:ext>
            </a:extLst>
          </p:cNvPr>
          <p:cNvSpPr>
            <a:spLocks noGrp="1"/>
          </p:cNvSpPr>
          <p:nvPr>
            <p:ph idx="10"/>
          </p:nvPr>
        </p:nvSpPr>
        <p:spPr>
          <a:xfrm>
            <a:off x="3224463" y="1992086"/>
            <a:ext cx="8361112" cy="4138839"/>
          </a:xfrm>
          <a:noFill/>
        </p:spPr>
        <p:txBody>
          <a:bodyPr lIns="228600" tIns="109728">
            <a:normAutofit/>
          </a:bodyPr>
          <a:lstStyle>
            <a:lvl1pPr>
              <a:defRPr sz="2200" b="1" cap="all" baseline="0">
                <a:solidFill>
                  <a:schemeClr val="bg1"/>
                </a:solidFill>
              </a:defRPr>
            </a:lvl1pPr>
            <a:lvl2pPr marL="9525" indent="0">
              <a:spcBef>
                <a:spcPts val="300"/>
              </a:spcBef>
              <a:buNone/>
              <a:tabLst/>
              <a:defRPr sz="1800">
                <a:solidFill>
                  <a:schemeClr val="bg1"/>
                </a:solidFill>
              </a:defRPr>
            </a:lvl2pPr>
            <a:lvl3pPr marL="180975" indent="-180975">
              <a:spcBef>
                <a:spcPts val="300"/>
              </a:spcBef>
              <a:tabLst/>
              <a:defRPr sz="1800">
                <a:solidFill>
                  <a:schemeClr val="bg1"/>
                </a:solidFill>
              </a:defRPr>
            </a:lvl3pPr>
            <a:lvl4pPr marL="350838" indent="-169863">
              <a:spcBef>
                <a:spcPts val="0"/>
              </a:spcBef>
              <a:tabLst/>
              <a:defRPr sz="1600">
                <a:solidFill>
                  <a:schemeClr val="bg1"/>
                </a:solidFill>
              </a:defRPr>
            </a:lvl4pPr>
            <a:lvl5pPr marL="9525" indent="0">
              <a:spcBef>
                <a:spcPts val="300"/>
              </a:spcBef>
              <a:tabLst/>
              <a:defRPr sz="1800">
                <a:solidFill>
                  <a:schemeClr val="bg1"/>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9" name="Picture Placeholder 21">
            <a:extLst>
              <a:ext uri="{FF2B5EF4-FFF2-40B4-BE49-F238E27FC236}">
                <a16:creationId xmlns:a16="http://schemas.microsoft.com/office/drawing/2014/main" id="{E7684AC3-6B59-564F-B04E-3F511602D7B5}"/>
              </a:ext>
            </a:extLst>
          </p:cNvPr>
          <p:cNvSpPr>
            <a:spLocks noGrp="1" noChangeAspect="1"/>
          </p:cNvSpPr>
          <p:nvPr>
            <p:ph type="pic" sz="quarter" idx="16" hasCustomPrompt="1"/>
          </p:nvPr>
        </p:nvSpPr>
        <p:spPr>
          <a:xfrm>
            <a:off x="296185" y="296254"/>
            <a:ext cx="1186251" cy="1184632"/>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noFill/>
          <a:ln>
            <a:noFill/>
          </a:ln>
        </p:spPr>
        <p:txBody>
          <a:bodyPr anchor="ctr">
            <a:normAutofit/>
          </a:bodyPr>
          <a:lstStyle>
            <a:lvl1pPr marL="0" indent="0" algn="ctr">
              <a:buNone/>
              <a:defRPr sz="1200">
                <a:solidFill>
                  <a:schemeClr val="bg1"/>
                </a:solidFill>
                <a:latin typeface="Arial"/>
                <a:cs typeface="Arial"/>
              </a:defRPr>
            </a:lvl1pPr>
          </a:lstStyle>
          <a:p>
            <a:r>
              <a:rPr lang="fr-CA" dirty="0"/>
              <a:t>Cliquez sur l’icône pour ajouter un pictogramme</a:t>
            </a:r>
          </a:p>
        </p:txBody>
      </p:sp>
      <p:sp>
        <p:nvSpPr>
          <p:cNvPr id="10" name="ZoneTexte 9">
            <a:extLst>
              <a:ext uri="{FF2B5EF4-FFF2-40B4-BE49-F238E27FC236}">
                <a16:creationId xmlns:a16="http://schemas.microsoft.com/office/drawing/2014/main" id="{55912A1B-DD88-384E-9CC1-CDEE3126EB8D}"/>
              </a:ext>
            </a:extLst>
          </p:cNvPr>
          <p:cNvSpPr txBox="1"/>
          <p:nvPr/>
        </p:nvSpPr>
        <p:spPr>
          <a:xfrm>
            <a:off x="10494708" y="6514201"/>
            <a:ext cx="1503617" cy="166199"/>
          </a:xfrm>
          <a:prstGeom prst="rect">
            <a:avLst/>
          </a:prstGeom>
          <a:noFill/>
        </p:spPr>
        <p:txBody>
          <a:bodyPr wrap="none" lIns="0" tIns="0" rIns="0" bIns="0" rtlCol="0">
            <a:spAutoFit/>
          </a:bodyPr>
          <a:lstStyle/>
          <a:p>
            <a:pPr algn="r">
              <a:lnSpc>
                <a:spcPct val="90000"/>
              </a:lnSpc>
              <a:spcBef>
                <a:spcPts val="1000"/>
              </a:spcBef>
            </a:pPr>
            <a:r>
              <a:rPr lang="fr-CA" sz="1170" dirty="0">
                <a:solidFill>
                  <a:schemeClr val="bg1"/>
                </a:solidFill>
              </a:rPr>
              <a:t>© CHU Sainte-Justine</a:t>
            </a:r>
          </a:p>
        </p:txBody>
      </p:sp>
      <p:sp>
        <p:nvSpPr>
          <p:cNvPr id="6" name="Espace réservé du texte 2">
            <a:extLst>
              <a:ext uri="{FF2B5EF4-FFF2-40B4-BE49-F238E27FC236}">
                <a16:creationId xmlns:a16="http://schemas.microsoft.com/office/drawing/2014/main" id="{22416438-19E1-6D4E-A6FB-D2B536B8F5A8}"/>
              </a:ext>
            </a:extLst>
          </p:cNvPr>
          <p:cNvSpPr>
            <a:spLocks noGrp="1"/>
          </p:cNvSpPr>
          <p:nvPr>
            <p:ph type="body" idx="11" hasCustomPrompt="1"/>
          </p:nvPr>
        </p:nvSpPr>
        <p:spPr>
          <a:xfrm>
            <a:off x="1069975" y="6223000"/>
            <a:ext cx="9128125" cy="454025"/>
          </a:xfrm>
        </p:spPr>
        <p:txBody>
          <a:bodyPr anchor="b">
            <a:normAutofit/>
          </a:bodyPr>
          <a:lstStyle>
            <a:lvl1pPr marL="0" indent="0" algn="l">
              <a:spcBef>
                <a:spcPts val="0"/>
              </a:spcBef>
              <a:buNone/>
              <a:defRPr sz="1400" b="0"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Insérer source / référence ici</a:t>
            </a:r>
          </a:p>
        </p:txBody>
      </p:sp>
    </p:spTree>
    <p:extLst>
      <p:ext uri="{BB962C8B-B14F-4D97-AF65-F5344CB8AC3E}">
        <p14:creationId xmlns:p14="http://schemas.microsoft.com/office/powerpoint/2010/main" val="33785934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Bleu - Titre, 4 contenus et pictogramme">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00B09-5F14-7444-AC8C-E6A176E67208}"/>
              </a:ext>
            </a:extLst>
          </p:cNvPr>
          <p:cNvSpPr>
            <a:spLocks noGrp="1"/>
          </p:cNvSpPr>
          <p:nvPr>
            <p:ph type="title"/>
          </p:nvPr>
        </p:nvSpPr>
        <p:spPr>
          <a:xfrm>
            <a:off x="1780674" y="225789"/>
            <a:ext cx="9804901" cy="1325563"/>
          </a:xfrm>
        </p:spPr>
        <p:txBody>
          <a:bodyPr>
            <a:normAutofit/>
          </a:bodyPr>
          <a:lstStyle>
            <a:lvl1pPr>
              <a:defRPr sz="6000">
                <a:solidFill>
                  <a:schemeClr val="accent2"/>
                </a:solidFill>
              </a:defRPr>
            </a:lvl1pPr>
          </a:lstStyle>
          <a:p>
            <a:r>
              <a:rPr lang="fr-CA"/>
              <a:t>Modifier le style du titre</a:t>
            </a:r>
            <a:endParaRPr lang="fr-CA" dirty="0"/>
          </a:p>
        </p:txBody>
      </p:sp>
      <p:sp>
        <p:nvSpPr>
          <p:cNvPr id="9" name="Picture Placeholder 21">
            <a:extLst>
              <a:ext uri="{FF2B5EF4-FFF2-40B4-BE49-F238E27FC236}">
                <a16:creationId xmlns:a16="http://schemas.microsoft.com/office/drawing/2014/main" id="{E7684AC3-6B59-564F-B04E-3F511602D7B5}"/>
              </a:ext>
            </a:extLst>
          </p:cNvPr>
          <p:cNvSpPr>
            <a:spLocks noGrp="1" noChangeAspect="1"/>
          </p:cNvSpPr>
          <p:nvPr>
            <p:ph type="pic" sz="quarter" idx="16" hasCustomPrompt="1"/>
          </p:nvPr>
        </p:nvSpPr>
        <p:spPr>
          <a:xfrm>
            <a:off x="296185" y="296254"/>
            <a:ext cx="1186251" cy="1184632"/>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noFill/>
          <a:ln>
            <a:noFill/>
          </a:ln>
        </p:spPr>
        <p:txBody>
          <a:bodyPr anchor="ctr">
            <a:normAutofit/>
          </a:bodyPr>
          <a:lstStyle>
            <a:lvl1pPr marL="0" indent="0" algn="ctr">
              <a:buNone/>
              <a:defRPr sz="1200">
                <a:solidFill>
                  <a:schemeClr val="bg1"/>
                </a:solidFill>
                <a:latin typeface="Arial"/>
                <a:cs typeface="Arial"/>
              </a:defRPr>
            </a:lvl1pPr>
          </a:lstStyle>
          <a:p>
            <a:r>
              <a:rPr lang="fr-CA" dirty="0"/>
              <a:t>Cliquez sur l’icône pour ajouter un pictogramme</a:t>
            </a:r>
          </a:p>
        </p:txBody>
      </p:sp>
      <p:sp>
        <p:nvSpPr>
          <p:cNvPr id="13" name="ZoneTexte 12">
            <a:extLst>
              <a:ext uri="{FF2B5EF4-FFF2-40B4-BE49-F238E27FC236}">
                <a16:creationId xmlns:a16="http://schemas.microsoft.com/office/drawing/2014/main" id="{1497A4F4-41A4-0941-824E-BE0B0E0910D0}"/>
              </a:ext>
            </a:extLst>
          </p:cNvPr>
          <p:cNvSpPr txBox="1"/>
          <p:nvPr/>
        </p:nvSpPr>
        <p:spPr>
          <a:xfrm>
            <a:off x="10494708" y="6514201"/>
            <a:ext cx="1503617" cy="166199"/>
          </a:xfrm>
          <a:prstGeom prst="rect">
            <a:avLst/>
          </a:prstGeom>
          <a:noFill/>
        </p:spPr>
        <p:txBody>
          <a:bodyPr wrap="none" lIns="0" tIns="0" rIns="0" bIns="0" rtlCol="0">
            <a:spAutoFit/>
          </a:bodyPr>
          <a:lstStyle/>
          <a:p>
            <a:pPr algn="r">
              <a:lnSpc>
                <a:spcPct val="90000"/>
              </a:lnSpc>
              <a:spcBef>
                <a:spcPts val="1000"/>
              </a:spcBef>
            </a:pPr>
            <a:r>
              <a:rPr lang="fr-CA" sz="1170" dirty="0">
                <a:solidFill>
                  <a:schemeClr val="bg1"/>
                </a:solidFill>
              </a:rPr>
              <a:t>© CHU Sainte-Justine</a:t>
            </a:r>
          </a:p>
        </p:txBody>
      </p:sp>
      <p:sp>
        <p:nvSpPr>
          <p:cNvPr id="14" name="Espace réservé du contenu 2">
            <a:extLst>
              <a:ext uri="{FF2B5EF4-FFF2-40B4-BE49-F238E27FC236}">
                <a16:creationId xmlns:a16="http://schemas.microsoft.com/office/drawing/2014/main" id="{CFD03FAE-2071-0640-B4D2-B012A952CFA0}"/>
              </a:ext>
            </a:extLst>
          </p:cNvPr>
          <p:cNvSpPr>
            <a:spLocks noGrp="1"/>
          </p:cNvSpPr>
          <p:nvPr>
            <p:ph idx="1"/>
          </p:nvPr>
        </p:nvSpPr>
        <p:spPr>
          <a:xfrm>
            <a:off x="1076502" y="1992088"/>
            <a:ext cx="5070475" cy="1957365"/>
          </a:xfrm>
          <a:solidFill>
            <a:schemeClr val="bg1"/>
          </a:solidFill>
        </p:spPr>
        <p:txBody>
          <a:bodyPr lIns="228600" tIns="109728" rIns="274320">
            <a:normAutofit/>
          </a:bodyPr>
          <a:lstStyle>
            <a:lvl1pPr>
              <a:defRPr sz="2200" b="1" cap="all" baseline="0">
                <a:solidFill>
                  <a:schemeClr val="tx1"/>
                </a:solidFill>
              </a:defRPr>
            </a:lvl1pPr>
            <a:lvl2pPr marL="400050" indent="0">
              <a:spcBef>
                <a:spcPts val="300"/>
              </a:spcBef>
              <a:buNone/>
              <a:tabLst/>
              <a:defRPr sz="1000">
                <a:solidFill>
                  <a:schemeClr val="tx1"/>
                </a:solidFill>
              </a:defRPr>
            </a:lvl2pPr>
            <a:lvl3pPr marL="514350" indent="-114300">
              <a:spcBef>
                <a:spcPts val="300"/>
              </a:spcBef>
              <a:tabLst/>
              <a:defRPr sz="1000">
                <a:solidFill>
                  <a:schemeClr val="tx1"/>
                </a:solidFill>
              </a:defRPr>
            </a:lvl3pPr>
            <a:lvl4pPr marL="628650" indent="-114300">
              <a:spcBef>
                <a:spcPts val="0"/>
              </a:spcBef>
              <a:tabLst/>
              <a:defRPr sz="900">
                <a:solidFill>
                  <a:schemeClr val="tx1"/>
                </a:solidFill>
              </a:defRPr>
            </a:lvl4pPr>
            <a:lvl5pPr marL="400050" indent="0">
              <a:spcBef>
                <a:spcPts val="300"/>
              </a:spcBef>
              <a:tabLst/>
              <a:defRPr sz="1000">
                <a:solidFill>
                  <a:schemeClr val="tx1"/>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15" name="Espace réservé du contenu 2">
            <a:extLst>
              <a:ext uri="{FF2B5EF4-FFF2-40B4-BE49-F238E27FC236}">
                <a16:creationId xmlns:a16="http://schemas.microsoft.com/office/drawing/2014/main" id="{582BF8D2-06FF-0541-889E-C473931C8DE4}"/>
              </a:ext>
            </a:extLst>
          </p:cNvPr>
          <p:cNvSpPr>
            <a:spLocks noGrp="1"/>
          </p:cNvSpPr>
          <p:nvPr>
            <p:ph idx="11"/>
          </p:nvPr>
        </p:nvSpPr>
        <p:spPr>
          <a:xfrm>
            <a:off x="6507351" y="1992088"/>
            <a:ext cx="5070475" cy="1957365"/>
          </a:xfrm>
          <a:solidFill>
            <a:schemeClr val="bg1"/>
          </a:solidFill>
        </p:spPr>
        <p:txBody>
          <a:bodyPr lIns="228600" tIns="109728" rIns="274320">
            <a:normAutofit/>
          </a:bodyPr>
          <a:lstStyle>
            <a:lvl1pPr>
              <a:defRPr sz="2200" b="1" cap="all" baseline="0">
                <a:solidFill>
                  <a:schemeClr val="tx1"/>
                </a:solidFill>
              </a:defRPr>
            </a:lvl1pPr>
            <a:lvl2pPr marL="400050" indent="0">
              <a:spcBef>
                <a:spcPts val="300"/>
              </a:spcBef>
              <a:buNone/>
              <a:tabLst/>
              <a:defRPr sz="1000">
                <a:solidFill>
                  <a:schemeClr val="tx1"/>
                </a:solidFill>
              </a:defRPr>
            </a:lvl2pPr>
            <a:lvl3pPr marL="514350" indent="-114300">
              <a:spcBef>
                <a:spcPts val="300"/>
              </a:spcBef>
              <a:tabLst/>
              <a:defRPr sz="1000">
                <a:solidFill>
                  <a:schemeClr val="tx1"/>
                </a:solidFill>
              </a:defRPr>
            </a:lvl3pPr>
            <a:lvl4pPr marL="628650" indent="-114300">
              <a:spcBef>
                <a:spcPts val="0"/>
              </a:spcBef>
              <a:tabLst/>
              <a:defRPr sz="900">
                <a:solidFill>
                  <a:schemeClr val="tx1"/>
                </a:solidFill>
              </a:defRPr>
            </a:lvl4pPr>
            <a:lvl5pPr marL="400050" indent="0">
              <a:spcBef>
                <a:spcPts val="300"/>
              </a:spcBef>
              <a:tabLst/>
              <a:defRPr sz="1000">
                <a:solidFill>
                  <a:schemeClr val="tx1"/>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16" name="Espace réservé du contenu 2">
            <a:extLst>
              <a:ext uri="{FF2B5EF4-FFF2-40B4-BE49-F238E27FC236}">
                <a16:creationId xmlns:a16="http://schemas.microsoft.com/office/drawing/2014/main" id="{1FE594B6-5A74-9F42-9D34-1A107E2AB90F}"/>
              </a:ext>
            </a:extLst>
          </p:cNvPr>
          <p:cNvSpPr>
            <a:spLocks noGrp="1"/>
          </p:cNvSpPr>
          <p:nvPr>
            <p:ph idx="12"/>
          </p:nvPr>
        </p:nvSpPr>
        <p:spPr>
          <a:xfrm>
            <a:off x="1076502" y="4156716"/>
            <a:ext cx="5070475" cy="1957365"/>
          </a:xfrm>
          <a:solidFill>
            <a:schemeClr val="bg1"/>
          </a:solidFill>
        </p:spPr>
        <p:txBody>
          <a:bodyPr lIns="228600" tIns="109728" rIns="274320">
            <a:normAutofit/>
          </a:bodyPr>
          <a:lstStyle>
            <a:lvl1pPr>
              <a:defRPr sz="2200" b="1" cap="all" baseline="0">
                <a:solidFill>
                  <a:schemeClr val="tx1"/>
                </a:solidFill>
              </a:defRPr>
            </a:lvl1pPr>
            <a:lvl2pPr marL="400050" indent="0">
              <a:spcBef>
                <a:spcPts val="300"/>
              </a:spcBef>
              <a:buNone/>
              <a:tabLst/>
              <a:defRPr sz="1000">
                <a:solidFill>
                  <a:schemeClr val="tx1"/>
                </a:solidFill>
              </a:defRPr>
            </a:lvl2pPr>
            <a:lvl3pPr marL="514350" indent="-114300">
              <a:spcBef>
                <a:spcPts val="300"/>
              </a:spcBef>
              <a:tabLst/>
              <a:defRPr sz="1000">
                <a:solidFill>
                  <a:schemeClr val="tx1"/>
                </a:solidFill>
              </a:defRPr>
            </a:lvl3pPr>
            <a:lvl4pPr marL="628650" indent="-114300">
              <a:spcBef>
                <a:spcPts val="0"/>
              </a:spcBef>
              <a:tabLst/>
              <a:defRPr sz="900">
                <a:solidFill>
                  <a:schemeClr val="tx1"/>
                </a:solidFill>
              </a:defRPr>
            </a:lvl4pPr>
            <a:lvl5pPr marL="400050" indent="0">
              <a:spcBef>
                <a:spcPts val="300"/>
              </a:spcBef>
              <a:tabLst/>
              <a:defRPr sz="1000">
                <a:solidFill>
                  <a:schemeClr val="tx1"/>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17" name="Espace réservé du contenu 2">
            <a:extLst>
              <a:ext uri="{FF2B5EF4-FFF2-40B4-BE49-F238E27FC236}">
                <a16:creationId xmlns:a16="http://schemas.microsoft.com/office/drawing/2014/main" id="{7933BBB9-FC7F-3A49-862D-93C4B9C700F5}"/>
              </a:ext>
            </a:extLst>
          </p:cNvPr>
          <p:cNvSpPr>
            <a:spLocks noGrp="1"/>
          </p:cNvSpPr>
          <p:nvPr>
            <p:ph idx="13"/>
          </p:nvPr>
        </p:nvSpPr>
        <p:spPr>
          <a:xfrm>
            <a:off x="6507351" y="4156716"/>
            <a:ext cx="5070475" cy="1957365"/>
          </a:xfrm>
          <a:solidFill>
            <a:schemeClr val="bg1"/>
          </a:solidFill>
        </p:spPr>
        <p:txBody>
          <a:bodyPr lIns="228600" tIns="109728" rIns="274320">
            <a:normAutofit/>
          </a:bodyPr>
          <a:lstStyle>
            <a:lvl1pPr>
              <a:defRPr sz="2200" b="1" cap="all" baseline="0">
                <a:solidFill>
                  <a:schemeClr val="tx1"/>
                </a:solidFill>
              </a:defRPr>
            </a:lvl1pPr>
            <a:lvl2pPr marL="400050" indent="0">
              <a:spcBef>
                <a:spcPts val="300"/>
              </a:spcBef>
              <a:buNone/>
              <a:tabLst/>
              <a:defRPr sz="1000">
                <a:solidFill>
                  <a:schemeClr val="tx1"/>
                </a:solidFill>
              </a:defRPr>
            </a:lvl2pPr>
            <a:lvl3pPr marL="514350" indent="-114300">
              <a:spcBef>
                <a:spcPts val="300"/>
              </a:spcBef>
              <a:tabLst/>
              <a:defRPr sz="1000">
                <a:solidFill>
                  <a:schemeClr val="tx1"/>
                </a:solidFill>
              </a:defRPr>
            </a:lvl3pPr>
            <a:lvl4pPr marL="628650" indent="-114300">
              <a:spcBef>
                <a:spcPts val="0"/>
              </a:spcBef>
              <a:tabLst/>
              <a:defRPr sz="900">
                <a:solidFill>
                  <a:schemeClr val="tx1"/>
                </a:solidFill>
              </a:defRPr>
            </a:lvl4pPr>
            <a:lvl5pPr marL="400050" indent="0">
              <a:spcBef>
                <a:spcPts val="300"/>
              </a:spcBef>
              <a:tabLst/>
              <a:defRPr sz="1000">
                <a:solidFill>
                  <a:schemeClr val="tx1"/>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sp>
        <p:nvSpPr>
          <p:cNvPr id="10" name="Espace réservé du texte 2">
            <a:extLst>
              <a:ext uri="{FF2B5EF4-FFF2-40B4-BE49-F238E27FC236}">
                <a16:creationId xmlns:a16="http://schemas.microsoft.com/office/drawing/2014/main" id="{56E533C1-4D62-C944-9429-1E37E1DED1C7}"/>
              </a:ext>
            </a:extLst>
          </p:cNvPr>
          <p:cNvSpPr>
            <a:spLocks noGrp="1"/>
          </p:cNvSpPr>
          <p:nvPr>
            <p:ph type="body" idx="17" hasCustomPrompt="1"/>
          </p:nvPr>
        </p:nvSpPr>
        <p:spPr>
          <a:xfrm>
            <a:off x="1069975" y="6223000"/>
            <a:ext cx="9128125" cy="454025"/>
          </a:xfrm>
        </p:spPr>
        <p:txBody>
          <a:bodyPr anchor="b">
            <a:normAutofit/>
          </a:bodyPr>
          <a:lstStyle>
            <a:lvl1pPr marL="0" indent="0" algn="l">
              <a:spcBef>
                <a:spcPts val="0"/>
              </a:spcBef>
              <a:buNone/>
              <a:defRPr sz="1400" b="0"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Insérer source / référence ici</a:t>
            </a:r>
          </a:p>
        </p:txBody>
      </p:sp>
    </p:spTree>
    <p:extLst>
      <p:ext uri="{BB962C8B-B14F-4D97-AF65-F5344CB8AC3E}">
        <p14:creationId xmlns:p14="http://schemas.microsoft.com/office/powerpoint/2010/main" val="21447512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Cita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Espace réservé du contenu 2">
            <a:extLst>
              <a:ext uri="{FF2B5EF4-FFF2-40B4-BE49-F238E27FC236}">
                <a16:creationId xmlns:a16="http://schemas.microsoft.com/office/drawing/2014/main" id="{280D807E-D5FA-AD4F-B53C-377A467A5D14}"/>
              </a:ext>
            </a:extLst>
          </p:cNvPr>
          <p:cNvSpPr>
            <a:spLocks noGrp="1"/>
          </p:cNvSpPr>
          <p:nvPr>
            <p:ph idx="11"/>
          </p:nvPr>
        </p:nvSpPr>
        <p:spPr>
          <a:xfrm>
            <a:off x="1432560" y="2347421"/>
            <a:ext cx="9326880" cy="3794760"/>
          </a:xfrm>
        </p:spPr>
        <p:txBody>
          <a:bodyPr anchor="t"/>
          <a:lstStyle>
            <a:lvl1pPr algn="ctr">
              <a:defRPr i="1" cap="all" baseline="0">
                <a:solidFill>
                  <a:schemeClr val="tx1"/>
                </a:solidFill>
              </a:defRPr>
            </a:lvl1pPr>
            <a:lvl2pPr marL="0" indent="0" algn="ctr">
              <a:lnSpc>
                <a:spcPct val="100000"/>
              </a:lnSpc>
              <a:spcBef>
                <a:spcPts val="2000"/>
              </a:spcBef>
              <a:buNone/>
              <a:defRPr b="0">
                <a:solidFill>
                  <a:schemeClr val="tx1"/>
                </a:solidFill>
              </a:defRPr>
            </a:lvl2pPr>
            <a:lvl3pPr marL="7938" indent="0" algn="ctr">
              <a:spcBef>
                <a:spcPts val="5000"/>
              </a:spcBef>
              <a:buNone/>
              <a:tabLst/>
              <a:defRPr sz="2000" b="1">
                <a:solidFill>
                  <a:schemeClr val="tx1"/>
                </a:solidFill>
              </a:defRPr>
            </a:lvl3pPr>
            <a:lvl4pPr marL="7938" indent="0" algn="ctr">
              <a:spcBef>
                <a:spcPts val="0"/>
              </a:spcBef>
              <a:buNone/>
              <a:tabLst/>
              <a:defRPr sz="2000" b="0">
                <a:solidFill>
                  <a:schemeClr val="tx1"/>
                </a:solidFill>
              </a:defRPr>
            </a:lvl4pPr>
            <a:lvl5pPr marL="7938" indent="0" algn="ctr">
              <a:spcBef>
                <a:spcPts val="0"/>
              </a:spcBef>
              <a:tabLst/>
              <a:defRPr sz="2000" b="0">
                <a:solidFill>
                  <a:schemeClr val="tx1"/>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CA" dirty="0"/>
          </a:p>
        </p:txBody>
      </p:sp>
      <p:pic>
        <p:nvPicPr>
          <p:cNvPr id="3" name="Image 2">
            <a:extLst>
              <a:ext uri="{FF2B5EF4-FFF2-40B4-BE49-F238E27FC236}">
                <a16:creationId xmlns:a16="http://schemas.microsoft.com/office/drawing/2014/main" id="{CD455FB7-BC41-C94A-9B4A-14F497FC38AB}"/>
              </a:ext>
            </a:extLst>
          </p:cNvPr>
          <p:cNvPicPr>
            <a:picLocks noChangeAspect="1"/>
          </p:cNvPicPr>
          <p:nvPr/>
        </p:nvPicPr>
        <p:blipFill rotWithShape="1">
          <a:blip r:embed="rId3"/>
          <a:srcRect l="17572" t="15263" r="15264" b="17573"/>
          <a:stretch/>
        </p:blipFill>
        <p:spPr>
          <a:xfrm>
            <a:off x="5561479" y="371201"/>
            <a:ext cx="1069042" cy="1069042"/>
          </a:xfrm>
          <a:prstGeom prst="ellipse">
            <a:avLst/>
          </a:prstGeom>
        </p:spPr>
      </p:pic>
    </p:spTree>
    <p:extLst>
      <p:ext uri="{BB962C8B-B14F-4D97-AF65-F5344CB8AC3E}">
        <p14:creationId xmlns:p14="http://schemas.microsoft.com/office/powerpoint/2010/main" val="8949550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Finale - icône">
    <p:bg>
      <p:bgPr>
        <a:solidFill>
          <a:schemeClr val="tx1"/>
        </a:solidFill>
        <a:effectLst/>
      </p:bgPr>
    </p:bg>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9D55FA62-1CCA-1B4A-85A7-5D0AED7ED1F8}"/>
              </a:ext>
            </a:extLst>
          </p:cNvPr>
          <p:cNvSpPr txBox="1"/>
          <p:nvPr/>
        </p:nvSpPr>
        <p:spPr>
          <a:xfrm>
            <a:off x="5529339" y="6399096"/>
            <a:ext cx="1133324" cy="207749"/>
          </a:xfrm>
          <a:prstGeom prst="rect">
            <a:avLst/>
          </a:prstGeom>
          <a:noFill/>
        </p:spPr>
        <p:txBody>
          <a:bodyPr wrap="none" lIns="0" tIns="0" rIns="0" bIns="0" rtlCol="0" anchor="ctr">
            <a:spAutoFit/>
          </a:bodyPr>
          <a:lstStyle/>
          <a:p>
            <a:pPr algn="ctr">
              <a:lnSpc>
                <a:spcPct val="90000"/>
              </a:lnSpc>
              <a:spcBef>
                <a:spcPts val="1000"/>
              </a:spcBef>
            </a:pPr>
            <a:r>
              <a:rPr lang="en-US" altLang="zh-CN" sz="1500" dirty="0">
                <a:solidFill>
                  <a:schemeClr val="bg1"/>
                </a:solidFill>
              </a:rPr>
              <a:t>CHUSJ.ORG</a:t>
            </a:r>
          </a:p>
        </p:txBody>
      </p:sp>
      <p:sp>
        <p:nvSpPr>
          <p:cNvPr id="9" name="Titre 8">
            <a:extLst>
              <a:ext uri="{FF2B5EF4-FFF2-40B4-BE49-F238E27FC236}">
                <a16:creationId xmlns:a16="http://schemas.microsoft.com/office/drawing/2014/main" id="{79A1BE89-1D7C-7042-BCF0-8A4AAB61FA74}"/>
              </a:ext>
            </a:extLst>
          </p:cNvPr>
          <p:cNvSpPr>
            <a:spLocks noGrp="1"/>
          </p:cNvSpPr>
          <p:nvPr>
            <p:ph type="title"/>
          </p:nvPr>
        </p:nvSpPr>
        <p:spPr>
          <a:xfrm>
            <a:off x="1524000" y="3174728"/>
            <a:ext cx="9144000" cy="2743200"/>
          </a:xfrm>
        </p:spPr>
        <p:txBody>
          <a:bodyPr anchor="t">
            <a:normAutofit/>
          </a:bodyPr>
          <a:lstStyle>
            <a:lvl1pPr algn="ctr">
              <a:defRPr sz="6000" cap="none">
                <a:solidFill>
                  <a:schemeClr val="accent2"/>
                </a:solidFill>
              </a:defRPr>
            </a:lvl1pPr>
          </a:lstStyle>
          <a:p>
            <a:r>
              <a:rPr lang="fr-CA"/>
              <a:t>Modifier le style du titre</a:t>
            </a:r>
            <a:endParaRPr lang="fr-CA" dirty="0"/>
          </a:p>
        </p:txBody>
      </p:sp>
      <p:pic>
        <p:nvPicPr>
          <p:cNvPr id="12" name="Image 11">
            <a:extLst>
              <a:ext uri="{FF2B5EF4-FFF2-40B4-BE49-F238E27FC236}">
                <a16:creationId xmlns:a16="http://schemas.microsoft.com/office/drawing/2014/main" id="{03097E28-E209-764F-9826-5309C8BE70AD}"/>
              </a:ext>
            </a:extLst>
          </p:cNvPr>
          <p:cNvPicPr>
            <a:picLocks noChangeAspect="1"/>
          </p:cNvPicPr>
          <p:nvPr/>
        </p:nvPicPr>
        <p:blipFill rotWithShape="1">
          <a:blip r:embed="rId2">
            <a:alphaModFix/>
          </a:blip>
          <a:srcRect l="33104" t="31663" r="29862" b="31341"/>
          <a:stretch/>
        </p:blipFill>
        <p:spPr>
          <a:xfrm>
            <a:off x="5513388" y="1414463"/>
            <a:ext cx="1165225" cy="1163992"/>
          </a:xfrm>
          <a:prstGeom prst="ellipse">
            <a:avLst/>
          </a:prstGeom>
        </p:spPr>
      </p:pic>
    </p:spTree>
    <p:extLst>
      <p:ext uri="{BB962C8B-B14F-4D97-AF65-F5344CB8AC3E}">
        <p14:creationId xmlns:p14="http://schemas.microsoft.com/office/powerpoint/2010/main" val="38212568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Finale">
    <p:bg>
      <p:bgPr>
        <a:solidFill>
          <a:schemeClr val="tx1"/>
        </a:solidFill>
        <a:effectLst/>
      </p:bgPr>
    </p:bg>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9D55FA62-1CCA-1B4A-85A7-5D0AED7ED1F8}"/>
              </a:ext>
            </a:extLst>
          </p:cNvPr>
          <p:cNvSpPr txBox="1"/>
          <p:nvPr/>
        </p:nvSpPr>
        <p:spPr>
          <a:xfrm>
            <a:off x="5523729" y="6399096"/>
            <a:ext cx="1144544" cy="207749"/>
          </a:xfrm>
          <a:prstGeom prst="rect">
            <a:avLst/>
          </a:prstGeom>
          <a:noFill/>
        </p:spPr>
        <p:txBody>
          <a:bodyPr wrap="none" lIns="0" tIns="0" rIns="0" bIns="0" rtlCol="0" anchor="ctr">
            <a:spAutoFit/>
          </a:bodyPr>
          <a:lstStyle/>
          <a:p>
            <a:pPr algn="ctr">
              <a:lnSpc>
                <a:spcPct val="90000"/>
              </a:lnSpc>
              <a:spcBef>
                <a:spcPts val="1000"/>
              </a:spcBef>
            </a:pPr>
            <a:r>
              <a:rPr lang="fr-CA" sz="1500" dirty="0">
                <a:solidFill>
                  <a:schemeClr val="bg1"/>
                </a:solidFill>
              </a:rPr>
              <a:t>CHUSJ.ORG</a:t>
            </a:r>
          </a:p>
        </p:txBody>
      </p:sp>
      <p:sp>
        <p:nvSpPr>
          <p:cNvPr id="9" name="Titre 8">
            <a:extLst>
              <a:ext uri="{FF2B5EF4-FFF2-40B4-BE49-F238E27FC236}">
                <a16:creationId xmlns:a16="http://schemas.microsoft.com/office/drawing/2014/main" id="{79A1BE89-1D7C-7042-BCF0-8A4AAB61FA74}"/>
              </a:ext>
            </a:extLst>
          </p:cNvPr>
          <p:cNvSpPr>
            <a:spLocks noGrp="1"/>
          </p:cNvSpPr>
          <p:nvPr>
            <p:ph type="title"/>
          </p:nvPr>
        </p:nvSpPr>
        <p:spPr>
          <a:xfrm>
            <a:off x="1524000" y="3174728"/>
            <a:ext cx="9144000" cy="2743200"/>
          </a:xfrm>
        </p:spPr>
        <p:txBody>
          <a:bodyPr anchor="t">
            <a:normAutofit/>
          </a:bodyPr>
          <a:lstStyle>
            <a:lvl1pPr algn="ctr">
              <a:defRPr sz="6000" cap="none">
                <a:solidFill>
                  <a:schemeClr val="accent2"/>
                </a:solidFill>
              </a:defRPr>
            </a:lvl1pPr>
          </a:lstStyle>
          <a:p>
            <a:r>
              <a:rPr lang="fr-CA"/>
              <a:t>Modifier le style du titre</a:t>
            </a:r>
            <a:endParaRPr lang="fr-CA" dirty="0"/>
          </a:p>
        </p:txBody>
      </p:sp>
    </p:spTree>
    <p:extLst>
      <p:ext uri="{BB962C8B-B14F-4D97-AF65-F5344CB8AC3E}">
        <p14:creationId xmlns:p14="http://schemas.microsoft.com/office/powerpoint/2010/main" val="36624508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93C684-9CBA-01D1-5C4D-89538E865A98}"/>
              </a:ext>
            </a:extLst>
          </p:cNvPr>
          <p:cNvSpPr>
            <a:spLocks noGrp="1"/>
          </p:cNvSpPr>
          <p:nvPr>
            <p:ph type="ctrTitle"/>
          </p:nvPr>
        </p:nvSpPr>
        <p:spPr>
          <a:xfrm>
            <a:off x="1524000" y="1122363"/>
            <a:ext cx="9144000" cy="2387600"/>
          </a:xfrm>
        </p:spPr>
        <p:txBody>
          <a:bodyPr anchor="b"/>
          <a:lstStyle>
            <a:lvl1pPr algn="ctr">
              <a:defRPr sz="6000"/>
            </a:lvl1pPr>
          </a:lstStyle>
          <a:p>
            <a:r>
              <a:rPr lang="fr-CA"/>
              <a:t>Modifier le style du titre</a:t>
            </a:r>
            <a:endParaRPr lang="fr-FR"/>
          </a:p>
        </p:txBody>
      </p:sp>
      <p:sp>
        <p:nvSpPr>
          <p:cNvPr id="3" name="Sous-titre 2">
            <a:extLst>
              <a:ext uri="{FF2B5EF4-FFF2-40B4-BE49-F238E27FC236}">
                <a16:creationId xmlns:a16="http://schemas.microsoft.com/office/drawing/2014/main" id="{93D6D310-66BB-4012-A679-35B7D02BC4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a:t>Modifier le style des sous-titres du masque</a:t>
            </a:r>
            <a:endParaRPr lang="fr-FR"/>
          </a:p>
        </p:txBody>
      </p:sp>
      <p:sp>
        <p:nvSpPr>
          <p:cNvPr id="4" name="Espace réservé de la date 3">
            <a:extLst>
              <a:ext uri="{FF2B5EF4-FFF2-40B4-BE49-F238E27FC236}">
                <a16:creationId xmlns:a16="http://schemas.microsoft.com/office/drawing/2014/main" id="{AE5115DC-EBBF-7250-1EFA-4A8CE591FFA2}"/>
              </a:ext>
            </a:extLst>
          </p:cNvPr>
          <p:cNvSpPr>
            <a:spLocks noGrp="1"/>
          </p:cNvSpPr>
          <p:nvPr>
            <p:ph type="dt" sz="half" idx="10"/>
          </p:nvPr>
        </p:nvSpPr>
        <p:spPr/>
        <p:txBody>
          <a:bodyPr/>
          <a:lstStyle/>
          <a:p>
            <a:fld id="{F774DC66-75B9-9B41-B891-DBF022A25124}" type="datetimeFigureOut">
              <a:rPr lang="fr-FR" smtClean="0"/>
              <a:t>18/01/2026</a:t>
            </a:fld>
            <a:endParaRPr lang="fr-FR"/>
          </a:p>
        </p:txBody>
      </p:sp>
      <p:sp>
        <p:nvSpPr>
          <p:cNvPr id="5" name="Espace réservé du pied de page 4">
            <a:extLst>
              <a:ext uri="{FF2B5EF4-FFF2-40B4-BE49-F238E27FC236}">
                <a16:creationId xmlns:a16="http://schemas.microsoft.com/office/drawing/2014/main" id="{4D2B8106-2DBF-E017-869B-5747CE10B1D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53E3F4-8A66-14AA-A236-73A7545BA5E8}"/>
              </a:ext>
            </a:extLst>
          </p:cNvPr>
          <p:cNvSpPr>
            <a:spLocks noGrp="1"/>
          </p:cNvSpPr>
          <p:nvPr>
            <p:ph type="sldNum" sz="quarter" idx="12"/>
          </p:nvPr>
        </p:nvSpPr>
        <p:spPr/>
        <p:txBody>
          <a:bodyPr/>
          <a:lstStyle/>
          <a:p>
            <a:fld id="{6DACAF80-7063-374A-8666-3026A568582D}" type="slidenum">
              <a:rPr lang="fr-FR" smtClean="0"/>
              <a:t>‹#›</a:t>
            </a:fld>
            <a:endParaRPr lang="fr-FR"/>
          </a:p>
        </p:txBody>
      </p:sp>
    </p:spTree>
    <p:extLst>
      <p:ext uri="{BB962C8B-B14F-4D97-AF65-F5344CB8AC3E}">
        <p14:creationId xmlns:p14="http://schemas.microsoft.com/office/powerpoint/2010/main" val="25717655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E7FF511B-BBF5-4C5E-933C-62E0BB2E9817}" type="datetimeFigureOut">
              <a:rPr lang="fr-CA" smtClean="0"/>
              <a:t>2026-01-18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24089491-E2AF-4D55-A158-F74C4BAC98A3}" type="slidenum">
              <a:rPr lang="fr-CA" smtClean="0"/>
              <a:t>‹#›</a:t>
            </a:fld>
            <a:endParaRPr lang="fr-CA"/>
          </a:p>
        </p:txBody>
      </p:sp>
    </p:spTree>
    <p:extLst>
      <p:ext uri="{BB962C8B-B14F-4D97-AF65-F5344CB8AC3E}">
        <p14:creationId xmlns:p14="http://schemas.microsoft.com/office/powerpoint/2010/main" val="17399804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7FF511B-BBF5-4C5E-933C-62E0BB2E9817}" type="datetimeFigureOut">
              <a:rPr lang="fr-CA" smtClean="0"/>
              <a:t>2026-01-18</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24089491-E2AF-4D55-A158-F74C4BAC98A3}" type="slidenum">
              <a:rPr lang="fr-CA" smtClean="0"/>
              <a:t>‹#›</a:t>
            </a:fld>
            <a:endParaRPr lang="fr-CA"/>
          </a:p>
        </p:txBody>
      </p:sp>
    </p:spTree>
    <p:extLst>
      <p:ext uri="{BB962C8B-B14F-4D97-AF65-F5344CB8AC3E}">
        <p14:creationId xmlns:p14="http://schemas.microsoft.com/office/powerpoint/2010/main" val="10966982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073E87"/>
                </a:solidFill>
                <a:latin typeface="Trebuchet MS"/>
                <a:cs typeface="Trebuchet MS"/>
              </a:defRPr>
            </a:lvl1pPr>
          </a:lstStyle>
          <a:p>
            <a:endParaRPr/>
          </a:p>
        </p:txBody>
      </p:sp>
      <p:sp>
        <p:nvSpPr>
          <p:cNvPr id="3" name="Holder 3"/>
          <p:cNvSpPr>
            <a:spLocks noGrp="1"/>
          </p:cNvSpPr>
          <p:nvPr>
            <p:ph sz="half" idx="2"/>
          </p:nvPr>
        </p:nvSpPr>
        <p:spPr>
          <a:xfrm>
            <a:off x="609600" y="1577340"/>
            <a:ext cx="5303520" cy="4001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001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1/18/2026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698803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E7FF511B-BBF5-4C5E-933C-62E0BB2E9817}" type="datetimeFigureOut">
              <a:rPr lang="fr-CA" smtClean="0"/>
              <a:t>2026-01-18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24089491-E2AF-4D55-A158-F74C4BAC98A3}" type="slidenum">
              <a:rPr lang="fr-CA" smtClean="0"/>
              <a:t>‹#›</a:t>
            </a:fld>
            <a:endParaRPr lang="fr-CA"/>
          </a:p>
        </p:txBody>
      </p:sp>
    </p:spTree>
    <p:extLst>
      <p:ext uri="{BB962C8B-B14F-4D97-AF65-F5344CB8AC3E}">
        <p14:creationId xmlns:p14="http://schemas.microsoft.com/office/powerpoint/2010/main" val="37649222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p:cNvSpPr>
            <a:spLocks noGrp="1"/>
          </p:cNvSpPr>
          <p:nvPr>
            <p:ph type="dt" sz="half" idx="10"/>
          </p:nvPr>
        </p:nvSpPr>
        <p:spPr/>
        <p:txBody>
          <a:bodyPr/>
          <a:lstStyle/>
          <a:p>
            <a:fld id="{E7FF511B-BBF5-4C5E-933C-62E0BB2E9817}" type="datetimeFigureOut">
              <a:rPr lang="fr-CA" smtClean="0"/>
              <a:t>2026-01-18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24089491-E2AF-4D55-A158-F74C4BAC98A3}" type="slidenum">
              <a:rPr lang="fr-CA" smtClean="0"/>
              <a:t>‹#›</a:t>
            </a:fld>
            <a:endParaRPr lang="fr-CA"/>
          </a:p>
        </p:txBody>
      </p:sp>
    </p:spTree>
    <p:extLst>
      <p:ext uri="{BB962C8B-B14F-4D97-AF65-F5344CB8AC3E}">
        <p14:creationId xmlns:p14="http://schemas.microsoft.com/office/powerpoint/2010/main" val="34970529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609600" y="277813"/>
            <a:ext cx="10972800" cy="584835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3" name="Espace réservé de la date 2">
            <a:extLst>
              <a:ext uri="{FF2B5EF4-FFF2-40B4-BE49-F238E27FC236}">
                <a16:creationId xmlns:a16="http://schemas.microsoft.com/office/drawing/2014/main" id="{7D28FBF2-ED6C-EDDC-C425-F4D6D0DA48C1}"/>
              </a:ext>
            </a:extLst>
          </p:cNvPr>
          <p:cNvSpPr>
            <a:spLocks noGrp="1"/>
          </p:cNvSpPr>
          <p:nvPr>
            <p:ph type="dt" sz="half" idx="10"/>
          </p:nvPr>
        </p:nvSpPr>
        <p:spPr>
          <a:xfrm>
            <a:off x="609600" y="6245225"/>
            <a:ext cx="2844800" cy="476250"/>
          </a:xfrm>
        </p:spPr>
        <p:txBody>
          <a:bodyPr/>
          <a:lstStyle>
            <a:lvl1pPr>
              <a:defRPr/>
            </a:lvl1pPr>
          </a:lstStyle>
          <a:p>
            <a:pPr>
              <a:defRPr/>
            </a:pPr>
            <a:endParaRPr lang="en-GB"/>
          </a:p>
        </p:txBody>
      </p:sp>
      <p:sp>
        <p:nvSpPr>
          <p:cNvPr id="4" name="Espace réservé du pied de page 3">
            <a:extLst>
              <a:ext uri="{FF2B5EF4-FFF2-40B4-BE49-F238E27FC236}">
                <a16:creationId xmlns:a16="http://schemas.microsoft.com/office/drawing/2014/main" id="{58A57D8E-74C3-041A-7720-DCD21740B598}"/>
              </a:ext>
            </a:extLst>
          </p:cNvPr>
          <p:cNvSpPr>
            <a:spLocks noGrp="1"/>
          </p:cNvSpPr>
          <p:nvPr>
            <p:ph type="ftr" sz="quarter" idx="11"/>
          </p:nvPr>
        </p:nvSpPr>
        <p:spPr>
          <a:xfrm>
            <a:off x="4165600" y="6245225"/>
            <a:ext cx="3860800" cy="476250"/>
          </a:xfrm>
        </p:spPr>
        <p:txBody>
          <a:bodyPr/>
          <a:lstStyle>
            <a:lvl1pPr>
              <a:defRPr/>
            </a:lvl1pPr>
          </a:lstStyle>
          <a:p>
            <a:pPr>
              <a:defRPr/>
            </a:pPr>
            <a:endParaRPr lang="en-GB"/>
          </a:p>
        </p:txBody>
      </p:sp>
      <p:sp>
        <p:nvSpPr>
          <p:cNvPr id="5" name="Espace réservé du numéro de diapositive 4">
            <a:extLst>
              <a:ext uri="{FF2B5EF4-FFF2-40B4-BE49-F238E27FC236}">
                <a16:creationId xmlns:a16="http://schemas.microsoft.com/office/drawing/2014/main" id="{612971F6-2584-1FF5-E204-E8682D263027}"/>
              </a:ext>
            </a:extLst>
          </p:cNvPr>
          <p:cNvSpPr>
            <a:spLocks noGrp="1"/>
          </p:cNvSpPr>
          <p:nvPr>
            <p:ph type="sldNum" sz="quarter" idx="12"/>
          </p:nvPr>
        </p:nvSpPr>
        <p:spPr>
          <a:xfrm>
            <a:off x="8737600" y="6245225"/>
            <a:ext cx="2844800" cy="476250"/>
          </a:xfrm>
        </p:spPr>
        <p:txBody>
          <a:bodyPr/>
          <a:lstStyle>
            <a:lvl1pPr>
              <a:defRPr/>
            </a:lvl1pPr>
          </a:lstStyle>
          <a:p>
            <a:fld id="{5F4DC434-FCBF-45B6-AFA4-A290C669BF7C}" type="slidenum">
              <a:rPr lang="en-GB" altLang="en-US"/>
              <a:pPr/>
              <a:t>‹#›</a:t>
            </a:fld>
            <a:endParaRPr lang="en-GB" altLang="en-US"/>
          </a:p>
        </p:txBody>
      </p:sp>
    </p:spTree>
    <p:extLst>
      <p:ext uri="{BB962C8B-B14F-4D97-AF65-F5344CB8AC3E}">
        <p14:creationId xmlns:p14="http://schemas.microsoft.com/office/powerpoint/2010/main" val="276001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1357F3D-DD54-7773-3C95-09960667C1EA}"/>
              </a:ext>
            </a:extLst>
          </p:cNvPr>
          <p:cNvSpPr>
            <a:spLocks noGrp="1"/>
          </p:cNvSpPr>
          <p:nvPr>
            <p:ph type="dt" sz="half" idx="10"/>
          </p:nvPr>
        </p:nvSpPr>
        <p:spPr/>
        <p:txBody>
          <a:bodyPr/>
          <a:lstStyle>
            <a:lvl1pPr>
              <a:defRPr/>
            </a:lvl1pPr>
          </a:lstStyle>
          <a:p>
            <a:pPr>
              <a:defRPr/>
            </a:pPr>
            <a:endParaRPr lang="en-CA" altLang="en-US"/>
          </a:p>
        </p:txBody>
      </p:sp>
      <p:sp>
        <p:nvSpPr>
          <p:cNvPr id="5" name="Footer Placeholder 4">
            <a:extLst>
              <a:ext uri="{FF2B5EF4-FFF2-40B4-BE49-F238E27FC236}">
                <a16:creationId xmlns:a16="http://schemas.microsoft.com/office/drawing/2014/main" id="{F2EC0AA5-BDC9-981D-C7FF-1BFA9A050210}"/>
              </a:ext>
            </a:extLst>
          </p:cNvPr>
          <p:cNvSpPr>
            <a:spLocks noGrp="1"/>
          </p:cNvSpPr>
          <p:nvPr>
            <p:ph type="ftr" sz="quarter" idx="11"/>
          </p:nvPr>
        </p:nvSpPr>
        <p:spPr/>
        <p:txBody>
          <a:bodyPr/>
          <a:lstStyle>
            <a:lvl1pPr>
              <a:defRPr/>
            </a:lvl1pPr>
          </a:lstStyle>
          <a:p>
            <a:pPr>
              <a:defRPr/>
            </a:pPr>
            <a:endParaRPr lang="en-CA" altLang="en-US"/>
          </a:p>
        </p:txBody>
      </p:sp>
      <p:sp>
        <p:nvSpPr>
          <p:cNvPr id="6" name="Slide Number Placeholder 5">
            <a:extLst>
              <a:ext uri="{FF2B5EF4-FFF2-40B4-BE49-F238E27FC236}">
                <a16:creationId xmlns:a16="http://schemas.microsoft.com/office/drawing/2014/main" id="{B5CC004A-2351-EB44-786E-11130E3AE95C}"/>
              </a:ext>
            </a:extLst>
          </p:cNvPr>
          <p:cNvSpPr>
            <a:spLocks noGrp="1"/>
          </p:cNvSpPr>
          <p:nvPr>
            <p:ph type="sldNum" sz="quarter" idx="12"/>
          </p:nvPr>
        </p:nvSpPr>
        <p:spPr/>
        <p:txBody>
          <a:bodyPr/>
          <a:lstStyle>
            <a:lvl1pPr>
              <a:defRPr/>
            </a:lvl1pPr>
          </a:lstStyle>
          <a:p>
            <a:pPr>
              <a:defRPr/>
            </a:pPr>
            <a:fld id="{094C5231-C47F-4EA4-A352-EF28BFFDBB77}" type="slidenum">
              <a:rPr lang="en-CA" altLang="en-US"/>
              <a:pPr>
                <a:defRPr/>
              </a:pPr>
              <a:t>‹#›</a:t>
            </a:fld>
            <a:endParaRPr lang="en-CA" altLang="en-US"/>
          </a:p>
        </p:txBody>
      </p:sp>
    </p:spTree>
    <p:extLst>
      <p:ext uri="{BB962C8B-B14F-4D97-AF65-F5344CB8AC3E}">
        <p14:creationId xmlns:p14="http://schemas.microsoft.com/office/powerpoint/2010/main" val="33166483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5BE7E0C-C682-6C8E-8F14-D3716ABD0B95}"/>
              </a:ext>
            </a:extLst>
          </p:cNvPr>
          <p:cNvSpPr>
            <a:spLocks noGrp="1"/>
          </p:cNvSpPr>
          <p:nvPr>
            <p:ph type="dt" sz="half" idx="10"/>
          </p:nvPr>
        </p:nvSpPr>
        <p:spPr/>
        <p:txBody>
          <a:bodyPr/>
          <a:lstStyle>
            <a:lvl1pPr>
              <a:defRPr/>
            </a:lvl1pPr>
          </a:lstStyle>
          <a:p>
            <a:pPr>
              <a:defRPr/>
            </a:pPr>
            <a:endParaRPr lang="en-CA" altLang="en-US"/>
          </a:p>
        </p:txBody>
      </p:sp>
      <p:sp>
        <p:nvSpPr>
          <p:cNvPr id="5" name="Footer Placeholder 4">
            <a:extLst>
              <a:ext uri="{FF2B5EF4-FFF2-40B4-BE49-F238E27FC236}">
                <a16:creationId xmlns:a16="http://schemas.microsoft.com/office/drawing/2014/main" id="{0D5CD6EB-8CCB-D409-A726-0DB5212186C7}"/>
              </a:ext>
            </a:extLst>
          </p:cNvPr>
          <p:cNvSpPr>
            <a:spLocks noGrp="1"/>
          </p:cNvSpPr>
          <p:nvPr>
            <p:ph type="ftr" sz="quarter" idx="11"/>
          </p:nvPr>
        </p:nvSpPr>
        <p:spPr/>
        <p:txBody>
          <a:bodyPr/>
          <a:lstStyle>
            <a:lvl1pPr>
              <a:defRPr/>
            </a:lvl1pPr>
          </a:lstStyle>
          <a:p>
            <a:pPr>
              <a:defRPr/>
            </a:pPr>
            <a:endParaRPr lang="en-CA" altLang="en-US"/>
          </a:p>
        </p:txBody>
      </p:sp>
      <p:sp>
        <p:nvSpPr>
          <p:cNvPr id="6" name="Slide Number Placeholder 5">
            <a:extLst>
              <a:ext uri="{FF2B5EF4-FFF2-40B4-BE49-F238E27FC236}">
                <a16:creationId xmlns:a16="http://schemas.microsoft.com/office/drawing/2014/main" id="{08248AC8-DAE7-94E6-CA9E-0D7FA7FA4512}"/>
              </a:ext>
            </a:extLst>
          </p:cNvPr>
          <p:cNvSpPr>
            <a:spLocks noGrp="1"/>
          </p:cNvSpPr>
          <p:nvPr>
            <p:ph type="sldNum" sz="quarter" idx="12"/>
          </p:nvPr>
        </p:nvSpPr>
        <p:spPr/>
        <p:txBody>
          <a:bodyPr/>
          <a:lstStyle>
            <a:lvl1pPr>
              <a:defRPr/>
            </a:lvl1pPr>
          </a:lstStyle>
          <a:p>
            <a:pPr>
              <a:defRPr/>
            </a:pPr>
            <a:fld id="{CC2F758C-AD9C-4E67-93E0-C7126E500210}" type="slidenum">
              <a:rPr lang="en-CA" altLang="en-US"/>
              <a:pPr>
                <a:defRPr/>
              </a:pPr>
              <a:t>‹#›</a:t>
            </a:fld>
            <a:endParaRPr lang="en-CA" altLang="en-US"/>
          </a:p>
        </p:txBody>
      </p:sp>
    </p:spTree>
    <p:extLst>
      <p:ext uri="{BB962C8B-B14F-4D97-AF65-F5344CB8AC3E}">
        <p14:creationId xmlns:p14="http://schemas.microsoft.com/office/powerpoint/2010/main" val="19196227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0B9456-66B9-D6FD-7C2D-D4865EB2D1A6}"/>
              </a:ext>
            </a:extLst>
          </p:cNvPr>
          <p:cNvSpPr>
            <a:spLocks noGrp="1"/>
          </p:cNvSpPr>
          <p:nvPr>
            <p:ph type="dt" sz="half" idx="10"/>
          </p:nvPr>
        </p:nvSpPr>
        <p:spPr/>
        <p:txBody>
          <a:bodyPr/>
          <a:lstStyle>
            <a:lvl1pPr>
              <a:defRPr/>
            </a:lvl1pPr>
          </a:lstStyle>
          <a:p>
            <a:pPr>
              <a:defRPr/>
            </a:pPr>
            <a:endParaRPr lang="en-CA" altLang="en-US"/>
          </a:p>
        </p:txBody>
      </p:sp>
      <p:sp>
        <p:nvSpPr>
          <p:cNvPr id="5" name="Footer Placeholder 4">
            <a:extLst>
              <a:ext uri="{FF2B5EF4-FFF2-40B4-BE49-F238E27FC236}">
                <a16:creationId xmlns:a16="http://schemas.microsoft.com/office/drawing/2014/main" id="{A27D3A4F-0559-E72B-9B90-529EC10BC7C3}"/>
              </a:ext>
            </a:extLst>
          </p:cNvPr>
          <p:cNvSpPr>
            <a:spLocks noGrp="1"/>
          </p:cNvSpPr>
          <p:nvPr>
            <p:ph type="ftr" sz="quarter" idx="11"/>
          </p:nvPr>
        </p:nvSpPr>
        <p:spPr/>
        <p:txBody>
          <a:bodyPr/>
          <a:lstStyle>
            <a:lvl1pPr>
              <a:defRPr/>
            </a:lvl1pPr>
          </a:lstStyle>
          <a:p>
            <a:pPr>
              <a:defRPr/>
            </a:pPr>
            <a:endParaRPr lang="en-CA" altLang="en-US"/>
          </a:p>
        </p:txBody>
      </p:sp>
      <p:sp>
        <p:nvSpPr>
          <p:cNvPr id="6" name="Slide Number Placeholder 5">
            <a:extLst>
              <a:ext uri="{FF2B5EF4-FFF2-40B4-BE49-F238E27FC236}">
                <a16:creationId xmlns:a16="http://schemas.microsoft.com/office/drawing/2014/main" id="{10F586E6-1A5B-D705-2473-97D2E5855CC0}"/>
              </a:ext>
            </a:extLst>
          </p:cNvPr>
          <p:cNvSpPr>
            <a:spLocks noGrp="1"/>
          </p:cNvSpPr>
          <p:nvPr>
            <p:ph type="sldNum" sz="quarter" idx="12"/>
          </p:nvPr>
        </p:nvSpPr>
        <p:spPr/>
        <p:txBody>
          <a:bodyPr/>
          <a:lstStyle>
            <a:lvl1pPr>
              <a:defRPr/>
            </a:lvl1pPr>
          </a:lstStyle>
          <a:p>
            <a:pPr>
              <a:defRPr/>
            </a:pPr>
            <a:fld id="{1A482907-B017-45AC-8BBE-974C7F760A25}" type="slidenum">
              <a:rPr lang="en-CA" altLang="en-US"/>
              <a:pPr>
                <a:defRPr/>
              </a:pPr>
              <a:t>‹#›</a:t>
            </a:fld>
            <a:endParaRPr lang="en-CA" altLang="en-US"/>
          </a:p>
        </p:txBody>
      </p:sp>
    </p:spTree>
    <p:extLst>
      <p:ext uri="{BB962C8B-B14F-4D97-AF65-F5344CB8AC3E}">
        <p14:creationId xmlns:p14="http://schemas.microsoft.com/office/powerpoint/2010/main" val="37568979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D84B2E06-4CB2-F564-5950-39A6E05BD2F3}"/>
              </a:ext>
            </a:extLst>
          </p:cNvPr>
          <p:cNvSpPr>
            <a:spLocks noGrp="1"/>
          </p:cNvSpPr>
          <p:nvPr>
            <p:ph type="dt" sz="half" idx="10"/>
          </p:nvPr>
        </p:nvSpPr>
        <p:spPr/>
        <p:txBody>
          <a:bodyPr/>
          <a:lstStyle>
            <a:lvl1pPr>
              <a:defRPr/>
            </a:lvl1pPr>
          </a:lstStyle>
          <a:p>
            <a:pPr>
              <a:defRPr/>
            </a:pPr>
            <a:endParaRPr lang="en-CA" altLang="en-US"/>
          </a:p>
        </p:txBody>
      </p:sp>
      <p:sp>
        <p:nvSpPr>
          <p:cNvPr id="6" name="Footer Placeholder 4">
            <a:extLst>
              <a:ext uri="{FF2B5EF4-FFF2-40B4-BE49-F238E27FC236}">
                <a16:creationId xmlns:a16="http://schemas.microsoft.com/office/drawing/2014/main" id="{14031304-CE97-4D7F-E576-558058AA143E}"/>
              </a:ext>
            </a:extLst>
          </p:cNvPr>
          <p:cNvSpPr>
            <a:spLocks noGrp="1"/>
          </p:cNvSpPr>
          <p:nvPr>
            <p:ph type="ftr" sz="quarter" idx="11"/>
          </p:nvPr>
        </p:nvSpPr>
        <p:spPr/>
        <p:txBody>
          <a:bodyPr/>
          <a:lstStyle>
            <a:lvl1pPr>
              <a:defRPr/>
            </a:lvl1pPr>
          </a:lstStyle>
          <a:p>
            <a:pPr>
              <a:defRPr/>
            </a:pPr>
            <a:endParaRPr lang="en-CA" altLang="en-US"/>
          </a:p>
        </p:txBody>
      </p:sp>
      <p:sp>
        <p:nvSpPr>
          <p:cNvPr id="7" name="Slide Number Placeholder 5">
            <a:extLst>
              <a:ext uri="{FF2B5EF4-FFF2-40B4-BE49-F238E27FC236}">
                <a16:creationId xmlns:a16="http://schemas.microsoft.com/office/drawing/2014/main" id="{1317D3B3-9AC9-06B0-43AC-95353415C9ED}"/>
              </a:ext>
            </a:extLst>
          </p:cNvPr>
          <p:cNvSpPr>
            <a:spLocks noGrp="1"/>
          </p:cNvSpPr>
          <p:nvPr>
            <p:ph type="sldNum" sz="quarter" idx="12"/>
          </p:nvPr>
        </p:nvSpPr>
        <p:spPr/>
        <p:txBody>
          <a:bodyPr/>
          <a:lstStyle>
            <a:lvl1pPr>
              <a:defRPr/>
            </a:lvl1pPr>
          </a:lstStyle>
          <a:p>
            <a:pPr>
              <a:defRPr/>
            </a:pPr>
            <a:fld id="{42F90BDB-84DC-49A8-A1DC-0E2BBFA5EF35}" type="slidenum">
              <a:rPr lang="en-CA" altLang="en-US"/>
              <a:pPr>
                <a:defRPr/>
              </a:pPr>
              <a:t>‹#›</a:t>
            </a:fld>
            <a:endParaRPr lang="en-CA" altLang="en-US"/>
          </a:p>
        </p:txBody>
      </p:sp>
    </p:spTree>
    <p:extLst>
      <p:ext uri="{BB962C8B-B14F-4D97-AF65-F5344CB8AC3E}">
        <p14:creationId xmlns:p14="http://schemas.microsoft.com/office/powerpoint/2010/main" val="37993082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471F7A69-D134-6505-137C-50E153F2F535}"/>
              </a:ext>
            </a:extLst>
          </p:cNvPr>
          <p:cNvSpPr>
            <a:spLocks noGrp="1"/>
          </p:cNvSpPr>
          <p:nvPr>
            <p:ph type="dt" sz="half" idx="10"/>
          </p:nvPr>
        </p:nvSpPr>
        <p:spPr/>
        <p:txBody>
          <a:bodyPr/>
          <a:lstStyle>
            <a:lvl1pPr>
              <a:defRPr/>
            </a:lvl1pPr>
          </a:lstStyle>
          <a:p>
            <a:pPr>
              <a:defRPr/>
            </a:pPr>
            <a:endParaRPr lang="en-CA" altLang="en-US"/>
          </a:p>
        </p:txBody>
      </p:sp>
      <p:sp>
        <p:nvSpPr>
          <p:cNvPr id="8" name="Footer Placeholder 4">
            <a:extLst>
              <a:ext uri="{FF2B5EF4-FFF2-40B4-BE49-F238E27FC236}">
                <a16:creationId xmlns:a16="http://schemas.microsoft.com/office/drawing/2014/main" id="{29FA9B62-7E77-CF7C-C3C0-46FFBF399F6B}"/>
              </a:ext>
            </a:extLst>
          </p:cNvPr>
          <p:cNvSpPr>
            <a:spLocks noGrp="1"/>
          </p:cNvSpPr>
          <p:nvPr>
            <p:ph type="ftr" sz="quarter" idx="11"/>
          </p:nvPr>
        </p:nvSpPr>
        <p:spPr/>
        <p:txBody>
          <a:bodyPr/>
          <a:lstStyle>
            <a:lvl1pPr>
              <a:defRPr/>
            </a:lvl1pPr>
          </a:lstStyle>
          <a:p>
            <a:pPr>
              <a:defRPr/>
            </a:pPr>
            <a:endParaRPr lang="en-CA" altLang="en-US"/>
          </a:p>
        </p:txBody>
      </p:sp>
      <p:sp>
        <p:nvSpPr>
          <p:cNvPr id="9" name="Slide Number Placeholder 5">
            <a:extLst>
              <a:ext uri="{FF2B5EF4-FFF2-40B4-BE49-F238E27FC236}">
                <a16:creationId xmlns:a16="http://schemas.microsoft.com/office/drawing/2014/main" id="{DC6C9E88-848A-F4AA-2024-15CC11235784}"/>
              </a:ext>
            </a:extLst>
          </p:cNvPr>
          <p:cNvSpPr>
            <a:spLocks noGrp="1"/>
          </p:cNvSpPr>
          <p:nvPr>
            <p:ph type="sldNum" sz="quarter" idx="12"/>
          </p:nvPr>
        </p:nvSpPr>
        <p:spPr/>
        <p:txBody>
          <a:bodyPr/>
          <a:lstStyle>
            <a:lvl1pPr>
              <a:defRPr/>
            </a:lvl1pPr>
          </a:lstStyle>
          <a:p>
            <a:pPr>
              <a:defRPr/>
            </a:pPr>
            <a:fld id="{58BC1669-010F-4960-B705-E8E373343B6B}" type="slidenum">
              <a:rPr lang="en-CA" altLang="en-US"/>
              <a:pPr>
                <a:defRPr/>
              </a:pPr>
              <a:t>‹#›</a:t>
            </a:fld>
            <a:endParaRPr lang="en-CA" altLang="en-US"/>
          </a:p>
        </p:txBody>
      </p:sp>
    </p:spTree>
    <p:extLst>
      <p:ext uri="{BB962C8B-B14F-4D97-AF65-F5344CB8AC3E}">
        <p14:creationId xmlns:p14="http://schemas.microsoft.com/office/powerpoint/2010/main" val="35056388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F3694185-6AAE-C732-3217-E77BBCDC5D27}"/>
              </a:ext>
            </a:extLst>
          </p:cNvPr>
          <p:cNvSpPr>
            <a:spLocks noGrp="1"/>
          </p:cNvSpPr>
          <p:nvPr>
            <p:ph type="dt" sz="half" idx="10"/>
          </p:nvPr>
        </p:nvSpPr>
        <p:spPr/>
        <p:txBody>
          <a:bodyPr/>
          <a:lstStyle>
            <a:lvl1pPr>
              <a:defRPr/>
            </a:lvl1pPr>
          </a:lstStyle>
          <a:p>
            <a:pPr>
              <a:defRPr/>
            </a:pPr>
            <a:endParaRPr lang="en-CA" altLang="en-US"/>
          </a:p>
        </p:txBody>
      </p:sp>
      <p:sp>
        <p:nvSpPr>
          <p:cNvPr id="4" name="Footer Placeholder 4">
            <a:extLst>
              <a:ext uri="{FF2B5EF4-FFF2-40B4-BE49-F238E27FC236}">
                <a16:creationId xmlns:a16="http://schemas.microsoft.com/office/drawing/2014/main" id="{23F0CD5B-DD85-09F0-C7EB-172059E4E882}"/>
              </a:ext>
            </a:extLst>
          </p:cNvPr>
          <p:cNvSpPr>
            <a:spLocks noGrp="1"/>
          </p:cNvSpPr>
          <p:nvPr>
            <p:ph type="ftr" sz="quarter" idx="11"/>
          </p:nvPr>
        </p:nvSpPr>
        <p:spPr/>
        <p:txBody>
          <a:bodyPr/>
          <a:lstStyle>
            <a:lvl1pPr>
              <a:defRPr/>
            </a:lvl1pPr>
          </a:lstStyle>
          <a:p>
            <a:pPr>
              <a:defRPr/>
            </a:pPr>
            <a:endParaRPr lang="en-CA" altLang="en-US"/>
          </a:p>
        </p:txBody>
      </p:sp>
      <p:sp>
        <p:nvSpPr>
          <p:cNvPr id="5" name="Slide Number Placeholder 5">
            <a:extLst>
              <a:ext uri="{FF2B5EF4-FFF2-40B4-BE49-F238E27FC236}">
                <a16:creationId xmlns:a16="http://schemas.microsoft.com/office/drawing/2014/main" id="{FEAEC552-385A-E339-0E98-A1B8431AFA13}"/>
              </a:ext>
            </a:extLst>
          </p:cNvPr>
          <p:cNvSpPr>
            <a:spLocks noGrp="1"/>
          </p:cNvSpPr>
          <p:nvPr>
            <p:ph type="sldNum" sz="quarter" idx="12"/>
          </p:nvPr>
        </p:nvSpPr>
        <p:spPr/>
        <p:txBody>
          <a:bodyPr/>
          <a:lstStyle>
            <a:lvl1pPr>
              <a:defRPr/>
            </a:lvl1pPr>
          </a:lstStyle>
          <a:p>
            <a:pPr>
              <a:defRPr/>
            </a:pPr>
            <a:fld id="{A4E89B49-104B-4933-BA2A-07C137EF4AAD}" type="slidenum">
              <a:rPr lang="en-CA" altLang="en-US"/>
              <a:pPr>
                <a:defRPr/>
              </a:pPr>
              <a:t>‹#›</a:t>
            </a:fld>
            <a:endParaRPr lang="en-CA" altLang="en-US"/>
          </a:p>
        </p:txBody>
      </p:sp>
    </p:spTree>
    <p:extLst>
      <p:ext uri="{BB962C8B-B14F-4D97-AF65-F5344CB8AC3E}">
        <p14:creationId xmlns:p14="http://schemas.microsoft.com/office/powerpoint/2010/main" val="17575273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157261D-AA47-94FB-033F-98ED4BDFE100}"/>
              </a:ext>
            </a:extLst>
          </p:cNvPr>
          <p:cNvSpPr>
            <a:spLocks noGrp="1"/>
          </p:cNvSpPr>
          <p:nvPr>
            <p:ph type="dt" sz="half" idx="10"/>
          </p:nvPr>
        </p:nvSpPr>
        <p:spPr/>
        <p:txBody>
          <a:bodyPr/>
          <a:lstStyle>
            <a:lvl1pPr>
              <a:defRPr/>
            </a:lvl1pPr>
          </a:lstStyle>
          <a:p>
            <a:pPr>
              <a:defRPr/>
            </a:pPr>
            <a:endParaRPr lang="en-CA" altLang="en-US"/>
          </a:p>
        </p:txBody>
      </p:sp>
      <p:sp>
        <p:nvSpPr>
          <p:cNvPr id="3" name="Footer Placeholder 4">
            <a:extLst>
              <a:ext uri="{FF2B5EF4-FFF2-40B4-BE49-F238E27FC236}">
                <a16:creationId xmlns:a16="http://schemas.microsoft.com/office/drawing/2014/main" id="{9E56EDA4-A38F-4754-60BE-34AC7104325D}"/>
              </a:ext>
            </a:extLst>
          </p:cNvPr>
          <p:cNvSpPr>
            <a:spLocks noGrp="1"/>
          </p:cNvSpPr>
          <p:nvPr>
            <p:ph type="ftr" sz="quarter" idx="11"/>
          </p:nvPr>
        </p:nvSpPr>
        <p:spPr/>
        <p:txBody>
          <a:bodyPr/>
          <a:lstStyle>
            <a:lvl1pPr>
              <a:defRPr/>
            </a:lvl1pPr>
          </a:lstStyle>
          <a:p>
            <a:pPr>
              <a:defRPr/>
            </a:pPr>
            <a:endParaRPr lang="en-CA" altLang="en-US"/>
          </a:p>
        </p:txBody>
      </p:sp>
      <p:sp>
        <p:nvSpPr>
          <p:cNvPr id="4" name="Slide Number Placeholder 5">
            <a:extLst>
              <a:ext uri="{FF2B5EF4-FFF2-40B4-BE49-F238E27FC236}">
                <a16:creationId xmlns:a16="http://schemas.microsoft.com/office/drawing/2014/main" id="{A3FF45AF-3AC5-3CED-B0BC-7E26638DF5C7}"/>
              </a:ext>
            </a:extLst>
          </p:cNvPr>
          <p:cNvSpPr>
            <a:spLocks noGrp="1"/>
          </p:cNvSpPr>
          <p:nvPr>
            <p:ph type="sldNum" sz="quarter" idx="12"/>
          </p:nvPr>
        </p:nvSpPr>
        <p:spPr/>
        <p:txBody>
          <a:bodyPr/>
          <a:lstStyle>
            <a:lvl1pPr>
              <a:defRPr/>
            </a:lvl1pPr>
          </a:lstStyle>
          <a:p>
            <a:pPr>
              <a:defRPr/>
            </a:pPr>
            <a:fld id="{A63920ED-9840-4189-BD8D-35AF57E0ED89}" type="slidenum">
              <a:rPr lang="en-CA" altLang="en-US"/>
              <a:pPr>
                <a:defRPr/>
              </a:pPr>
              <a:t>‹#›</a:t>
            </a:fld>
            <a:endParaRPr lang="en-CA" altLang="en-US"/>
          </a:p>
        </p:txBody>
      </p:sp>
    </p:spTree>
    <p:extLst>
      <p:ext uri="{BB962C8B-B14F-4D97-AF65-F5344CB8AC3E}">
        <p14:creationId xmlns:p14="http://schemas.microsoft.com/office/powerpoint/2010/main" val="33272375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84993E6D-7C9D-90FC-B001-FAE6D3C722DC}"/>
              </a:ext>
            </a:extLst>
          </p:cNvPr>
          <p:cNvSpPr>
            <a:spLocks noGrp="1"/>
          </p:cNvSpPr>
          <p:nvPr>
            <p:ph type="dt" sz="half" idx="10"/>
          </p:nvPr>
        </p:nvSpPr>
        <p:spPr/>
        <p:txBody>
          <a:bodyPr/>
          <a:lstStyle>
            <a:lvl1pPr>
              <a:defRPr/>
            </a:lvl1pPr>
          </a:lstStyle>
          <a:p>
            <a:pPr>
              <a:defRPr/>
            </a:pPr>
            <a:endParaRPr lang="en-CA" altLang="en-US"/>
          </a:p>
        </p:txBody>
      </p:sp>
      <p:sp>
        <p:nvSpPr>
          <p:cNvPr id="6" name="Footer Placeholder 4">
            <a:extLst>
              <a:ext uri="{FF2B5EF4-FFF2-40B4-BE49-F238E27FC236}">
                <a16:creationId xmlns:a16="http://schemas.microsoft.com/office/drawing/2014/main" id="{D3D8AD8D-75BD-68FC-4349-3F6935BE2092}"/>
              </a:ext>
            </a:extLst>
          </p:cNvPr>
          <p:cNvSpPr>
            <a:spLocks noGrp="1"/>
          </p:cNvSpPr>
          <p:nvPr>
            <p:ph type="ftr" sz="quarter" idx="11"/>
          </p:nvPr>
        </p:nvSpPr>
        <p:spPr/>
        <p:txBody>
          <a:bodyPr/>
          <a:lstStyle>
            <a:lvl1pPr>
              <a:defRPr/>
            </a:lvl1pPr>
          </a:lstStyle>
          <a:p>
            <a:pPr>
              <a:defRPr/>
            </a:pPr>
            <a:endParaRPr lang="en-CA" altLang="en-US"/>
          </a:p>
        </p:txBody>
      </p:sp>
      <p:sp>
        <p:nvSpPr>
          <p:cNvPr id="7" name="Slide Number Placeholder 5">
            <a:extLst>
              <a:ext uri="{FF2B5EF4-FFF2-40B4-BE49-F238E27FC236}">
                <a16:creationId xmlns:a16="http://schemas.microsoft.com/office/drawing/2014/main" id="{8C32199E-D800-B917-F0DB-478546CE3F89}"/>
              </a:ext>
            </a:extLst>
          </p:cNvPr>
          <p:cNvSpPr>
            <a:spLocks noGrp="1"/>
          </p:cNvSpPr>
          <p:nvPr>
            <p:ph type="sldNum" sz="quarter" idx="12"/>
          </p:nvPr>
        </p:nvSpPr>
        <p:spPr/>
        <p:txBody>
          <a:bodyPr/>
          <a:lstStyle>
            <a:lvl1pPr>
              <a:defRPr/>
            </a:lvl1pPr>
          </a:lstStyle>
          <a:p>
            <a:pPr>
              <a:defRPr/>
            </a:pPr>
            <a:fld id="{3533EE0C-F166-481C-AEBB-CCAF5C989C58}" type="slidenum">
              <a:rPr lang="en-CA" altLang="en-US"/>
              <a:pPr>
                <a:defRPr/>
              </a:pPr>
              <a:t>‹#›</a:t>
            </a:fld>
            <a:endParaRPr lang="en-CA" altLang="en-US"/>
          </a:p>
        </p:txBody>
      </p:sp>
    </p:spTree>
    <p:extLst>
      <p:ext uri="{BB962C8B-B14F-4D97-AF65-F5344CB8AC3E}">
        <p14:creationId xmlns:p14="http://schemas.microsoft.com/office/powerpoint/2010/main" val="6125878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A01F392-DAB7-2207-3A25-3E8B4DB5135A}"/>
              </a:ext>
            </a:extLst>
          </p:cNvPr>
          <p:cNvSpPr>
            <a:spLocks noGrp="1"/>
          </p:cNvSpPr>
          <p:nvPr>
            <p:ph type="dt" sz="half" idx="10"/>
          </p:nvPr>
        </p:nvSpPr>
        <p:spPr/>
        <p:txBody>
          <a:bodyPr/>
          <a:lstStyle>
            <a:lvl1pPr>
              <a:defRPr/>
            </a:lvl1pPr>
          </a:lstStyle>
          <a:p>
            <a:pPr>
              <a:defRPr/>
            </a:pPr>
            <a:endParaRPr lang="en-CA" altLang="en-US"/>
          </a:p>
        </p:txBody>
      </p:sp>
      <p:sp>
        <p:nvSpPr>
          <p:cNvPr id="6" name="Footer Placeholder 4">
            <a:extLst>
              <a:ext uri="{FF2B5EF4-FFF2-40B4-BE49-F238E27FC236}">
                <a16:creationId xmlns:a16="http://schemas.microsoft.com/office/drawing/2014/main" id="{AE45D025-4E1C-21AB-D000-E96B71936903}"/>
              </a:ext>
            </a:extLst>
          </p:cNvPr>
          <p:cNvSpPr>
            <a:spLocks noGrp="1"/>
          </p:cNvSpPr>
          <p:nvPr>
            <p:ph type="ftr" sz="quarter" idx="11"/>
          </p:nvPr>
        </p:nvSpPr>
        <p:spPr/>
        <p:txBody>
          <a:bodyPr/>
          <a:lstStyle>
            <a:lvl1pPr>
              <a:defRPr/>
            </a:lvl1pPr>
          </a:lstStyle>
          <a:p>
            <a:pPr>
              <a:defRPr/>
            </a:pPr>
            <a:endParaRPr lang="en-CA" altLang="en-US"/>
          </a:p>
        </p:txBody>
      </p:sp>
      <p:sp>
        <p:nvSpPr>
          <p:cNvPr id="7" name="Slide Number Placeholder 5">
            <a:extLst>
              <a:ext uri="{FF2B5EF4-FFF2-40B4-BE49-F238E27FC236}">
                <a16:creationId xmlns:a16="http://schemas.microsoft.com/office/drawing/2014/main" id="{7D008F0F-DC06-EA0C-033F-340500C4B97E}"/>
              </a:ext>
            </a:extLst>
          </p:cNvPr>
          <p:cNvSpPr>
            <a:spLocks noGrp="1"/>
          </p:cNvSpPr>
          <p:nvPr>
            <p:ph type="sldNum" sz="quarter" idx="12"/>
          </p:nvPr>
        </p:nvSpPr>
        <p:spPr/>
        <p:txBody>
          <a:bodyPr/>
          <a:lstStyle>
            <a:lvl1pPr>
              <a:defRPr/>
            </a:lvl1pPr>
          </a:lstStyle>
          <a:p>
            <a:pPr>
              <a:defRPr/>
            </a:pPr>
            <a:fld id="{56E0E2E0-B765-423E-B69E-26938A4B9669}" type="slidenum">
              <a:rPr lang="en-CA" altLang="en-US"/>
              <a:pPr>
                <a:defRPr/>
              </a:pPr>
              <a:t>‹#›</a:t>
            </a:fld>
            <a:endParaRPr lang="en-CA" altLang="en-US"/>
          </a:p>
        </p:txBody>
      </p:sp>
    </p:spTree>
    <p:extLst>
      <p:ext uri="{BB962C8B-B14F-4D97-AF65-F5344CB8AC3E}">
        <p14:creationId xmlns:p14="http://schemas.microsoft.com/office/powerpoint/2010/main" val="30380053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6E610AA-08CC-8C49-E4EF-7C76F41D4D87}"/>
              </a:ext>
            </a:extLst>
          </p:cNvPr>
          <p:cNvSpPr>
            <a:spLocks noGrp="1"/>
          </p:cNvSpPr>
          <p:nvPr>
            <p:ph type="dt" sz="half" idx="10"/>
          </p:nvPr>
        </p:nvSpPr>
        <p:spPr/>
        <p:txBody>
          <a:bodyPr/>
          <a:lstStyle>
            <a:lvl1pPr>
              <a:defRPr/>
            </a:lvl1pPr>
          </a:lstStyle>
          <a:p>
            <a:pPr>
              <a:defRPr/>
            </a:pPr>
            <a:endParaRPr lang="en-CA" altLang="en-US"/>
          </a:p>
        </p:txBody>
      </p:sp>
      <p:sp>
        <p:nvSpPr>
          <p:cNvPr id="5" name="Footer Placeholder 4">
            <a:extLst>
              <a:ext uri="{FF2B5EF4-FFF2-40B4-BE49-F238E27FC236}">
                <a16:creationId xmlns:a16="http://schemas.microsoft.com/office/drawing/2014/main" id="{4A3654AB-71B1-293E-3727-8EE40E9D9DC1}"/>
              </a:ext>
            </a:extLst>
          </p:cNvPr>
          <p:cNvSpPr>
            <a:spLocks noGrp="1"/>
          </p:cNvSpPr>
          <p:nvPr>
            <p:ph type="ftr" sz="quarter" idx="11"/>
          </p:nvPr>
        </p:nvSpPr>
        <p:spPr/>
        <p:txBody>
          <a:bodyPr/>
          <a:lstStyle>
            <a:lvl1pPr>
              <a:defRPr/>
            </a:lvl1pPr>
          </a:lstStyle>
          <a:p>
            <a:pPr>
              <a:defRPr/>
            </a:pPr>
            <a:endParaRPr lang="en-CA" altLang="en-US"/>
          </a:p>
        </p:txBody>
      </p:sp>
      <p:sp>
        <p:nvSpPr>
          <p:cNvPr id="6" name="Slide Number Placeholder 5">
            <a:extLst>
              <a:ext uri="{FF2B5EF4-FFF2-40B4-BE49-F238E27FC236}">
                <a16:creationId xmlns:a16="http://schemas.microsoft.com/office/drawing/2014/main" id="{259E6CE5-9D88-3D8F-7798-01F13B9A583C}"/>
              </a:ext>
            </a:extLst>
          </p:cNvPr>
          <p:cNvSpPr>
            <a:spLocks noGrp="1"/>
          </p:cNvSpPr>
          <p:nvPr>
            <p:ph type="sldNum" sz="quarter" idx="12"/>
          </p:nvPr>
        </p:nvSpPr>
        <p:spPr/>
        <p:txBody>
          <a:bodyPr/>
          <a:lstStyle>
            <a:lvl1pPr>
              <a:defRPr/>
            </a:lvl1pPr>
          </a:lstStyle>
          <a:p>
            <a:pPr>
              <a:defRPr/>
            </a:pPr>
            <a:fld id="{DA799285-0896-4105-9B10-3E4F7D479385}" type="slidenum">
              <a:rPr lang="en-CA" altLang="en-US"/>
              <a:pPr>
                <a:defRPr/>
              </a:pPr>
              <a:t>‹#›</a:t>
            </a:fld>
            <a:endParaRPr lang="en-CA" altLang="en-US"/>
          </a:p>
        </p:txBody>
      </p:sp>
    </p:spTree>
    <p:extLst>
      <p:ext uri="{BB962C8B-B14F-4D97-AF65-F5344CB8AC3E}">
        <p14:creationId xmlns:p14="http://schemas.microsoft.com/office/powerpoint/2010/main" val="8181149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B8A4761-9D81-06AA-D4BF-A4C1D7B086EE}"/>
              </a:ext>
            </a:extLst>
          </p:cNvPr>
          <p:cNvSpPr>
            <a:spLocks noGrp="1"/>
          </p:cNvSpPr>
          <p:nvPr>
            <p:ph type="dt" sz="half" idx="10"/>
          </p:nvPr>
        </p:nvSpPr>
        <p:spPr/>
        <p:txBody>
          <a:bodyPr/>
          <a:lstStyle>
            <a:lvl1pPr>
              <a:defRPr/>
            </a:lvl1pPr>
          </a:lstStyle>
          <a:p>
            <a:pPr>
              <a:defRPr/>
            </a:pPr>
            <a:endParaRPr lang="en-CA" altLang="en-US"/>
          </a:p>
        </p:txBody>
      </p:sp>
      <p:sp>
        <p:nvSpPr>
          <p:cNvPr id="5" name="Footer Placeholder 4">
            <a:extLst>
              <a:ext uri="{FF2B5EF4-FFF2-40B4-BE49-F238E27FC236}">
                <a16:creationId xmlns:a16="http://schemas.microsoft.com/office/drawing/2014/main" id="{06EBD54D-ADF2-E390-1721-9F88B965F236}"/>
              </a:ext>
            </a:extLst>
          </p:cNvPr>
          <p:cNvSpPr>
            <a:spLocks noGrp="1"/>
          </p:cNvSpPr>
          <p:nvPr>
            <p:ph type="ftr" sz="quarter" idx="11"/>
          </p:nvPr>
        </p:nvSpPr>
        <p:spPr/>
        <p:txBody>
          <a:bodyPr/>
          <a:lstStyle>
            <a:lvl1pPr>
              <a:defRPr/>
            </a:lvl1pPr>
          </a:lstStyle>
          <a:p>
            <a:pPr>
              <a:defRPr/>
            </a:pPr>
            <a:endParaRPr lang="en-CA" altLang="en-US"/>
          </a:p>
        </p:txBody>
      </p:sp>
      <p:sp>
        <p:nvSpPr>
          <p:cNvPr id="6" name="Slide Number Placeholder 5">
            <a:extLst>
              <a:ext uri="{FF2B5EF4-FFF2-40B4-BE49-F238E27FC236}">
                <a16:creationId xmlns:a16="http://schemas.microsoft.com/office/drawing/2014/main" id="{76572CE2-10CD-670E-6C9D-B7F709E9199E}"/>
              </a:ext>
            </a:extLst>
          </p:cNvPr>
          <p:cNvSpPr>
            <a:spLocks noGrp="1"/>
          </p:cNvSpPr>
          <p:nvPr>
            <p:ph type="sldNum" sz="quarter" idx="12"/>
          </p:nvPr>
        </p:nvSpPr>
        <p:spPr/>
        <p:txBody>
          <a:bodyPr/>
          <a:lstStyle>
            <a:lvl1pPr>
              <a:defRPr/>
            </a:lvl1pPr>
          </a:lstStyle>
          <a:p>
            <a:pPr>
              <a:defRPr/>
            </a:pPr>
            <a:fld id="{EBD4CA37-52BF-4CE7-93B8-E84618C670F1}" type="slidenum">
              <a:rPr lang="en-CA" altLang="en-US"/>
              <a:pPr>
                <a:defRPr/>
              </a:pPr>
              <a:t>‹#›</a:t>
            </a:fld>
            <a:endParaRPr lang="en-CA" altLang="en-US"/>
          </a:p>
        </p:txBody>
      </p:sp>
    </p:spTree>
    <p:extLst>
      <p:ext uri="{BB962C8B-B14F-4D97-AF65-F5344CB8AC3E}">
        <p14:creationId xmlns:p14="http://schemas.microsoft.com/office/powerpoint/2010/main" val="212155007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2.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990D3DD-56DB-7149-8FE3-DEFE97D75104}"/>
              </a:ext>
            </a:extLst>
          </p:cNvPr>
          <p:cNvSpPr/>
          <p:nvPr/>
        </p:nvSpPr>
        <p:spPr>
          <a:xfrm>
            <a:off x="0" y="0"/>
            <a:ext cx="12192000" cy="1689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Espace réservé du titre 1">
            <a:extLst>
              <a:ext uri="{FF2B5EF4-FFF2-40B4-BE49-F238E27FC236}">
                <a16:creationId xmlns:a16="http://schemas.microsoft.com/office/drawing/2014/main" id="{B1FB96BB-E1AC-6A44-BF2B-79155C4461A4}"/>
              </a:ext>
            </a:extLst>
          </p:cNvPr>
          <p:cNvSpPr>
            <a:spLocks noGrp="1"/>
          </p:cNvSpPr>
          <p:nvPr>
            <p:ph type="title"/>
          </p:nvPr>
        </p:nvSpPr>
        <p:spPr>
          <a:xfrm>
            <a:off x="594360" y="228600"/>
            <a:ext cx="10972799" cy="1325563"/>
          </a:xfrm>
          <a:prstGeom prst="rect">
            <a:avLst/>
          </a:prstGeom>
        </p:spPr>
        <p:txBody>
          <a:bodyPr vert="horz" lIns="0" tIns="0" rIns="0" bIns="0" rtlCol="0" anchor="ctr">
            <a:normAutofit/>
          </a:bodyPr>
          <a:lstStyle/>
          <a:p>
            <a:r>
              <a:rPr lang="fr-CA" dirty="0"/>
              <a:t>Modifier le style du titre</a:t>
            </a:r>
          </a:p>
        </p:txBody>
      </p:sp>
      <p:sp>
        <p:nvSpPr>
          <p:cNvPr id="3" name="Espace réservé du texte 2">
            <a:extLst>
              <a:ext uri="{FF2B5EF4-FFF2-40B4-BE49-F238E27FC236}">
                <a16:creationId xmlns:a16="http://schemas.microsoft.com/office/drawing/2014/main" id="{05548045-7FBD-AE46-8A46-D53A4F6B0116}"/>
              </a:ext>
            </a:extLst>
          </p:cNvPr>
          <p:cNvSpPr>
            <a:spLocks noGrp="1"/>
          </p:cNvSpPr>
          <p:nvPr>
            <p:ph type="body" idx="1"/>
          </p:nvPr>
        </p:nvSpPr>
        <p:spPr>
          <a:xfrm>
            <a:off x="1069975" y="2351311"/>
            <a:ext cx="10515600" cy="3773397"/>
          </a:xfrm>
          <a:prstGeom prst="rect">
            <a:avLst/>
          </a:prstGeom>
        </p:spPr>
        <p:txBody>
          <a:bodyPr vert="horz" lIns="0" tIns="0" rIns="0" bIns="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p>
        </p:txBody>
      </p:sp>
      <p:sp>
        <p:nvSpPr>
          <p:cNvPr id="9" name="ZoneTexte 8">
            <a:extLst>
              <a:ext uri="{FF2B5EF4-FFF2-40B4-BE49-F238E27FC236}">
                <a16:creationId xmlns:a16="http://schemas.microsoft.com/office/drawing/2014/main" id="{5D1E7C61-AD63-644B-AF82-C84A319B1FDE}"/>
              </a:ext>
            </a:extLst>
          </p:cNvPr>
          <p:cNvSpPr txBox="1"/>
          <p:nvPr/>
        </p:nvSpPr>
        <p:spPr>
          <a:xfrm>
            <a:off x="10494708" y="6514201"/>
            <a:ext cx="1503617" cy="166199"/>
          </a:xfrm>
          <a:prstGeom prst="rect">
            <a:avLst/>
          </a:prstGeom>
          <a:noFill/>
        </p:spPr>
        <p:txBody>
          <a:bodyPr wrap="none" lIns="0" tIns="0" rIns="0" bIns="0" rtlCol="0">
            <a:spAutoFit/>
          </a:bodyPr>
          <a:lstStyle/>
          <a:p>
            <a:pPr algn="r">
              <a:lnSpc>
                <a:spcPct val="90000"/>
              </a:lnSpc>
              <a:spcBef>
                <a:spcPts val="1000"/>
              </a:spcBef>
            </a:pPr>
            <a:r>
              <a:rPr lang="en-US" altLang="zh-CN" sz="1170" dirty="0"/>
              <a:t>© CHU Sainte-Justine</a:t>
            </a:r>
          </a:p>
        </p:txBody>
      </p:sp>
    </p:spTree>
    <p:extLst>
      <p:ext uri="{BB962C8B-B14F-4D97-AF65-F5344CB8AC3E}">
        <p14:creationId xmlns:p14="http://schemas.microsoft.com/office/powerpoint/2010/main" val="39619286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txStyles>
    <p:titleStyle>
      <a:lvl1pPr algn="l" defTabSz="914400" rtl="0" eaLnBrk="1" latinLnBrk="0" hangingPunct="1">
        <a:lnSpc>
          <a:spcPct val="85000"/>
        </a:lnSpc>
        <a:spcBef>
          <a:spcPct val="0"/>
        </a:spcBef>
        <a:buNone/>
        <a:defRPr sz="3800" b="1" kern="1200" cap="all" baseline="0">
          <a:solidFill>
            <a:schemeClr val="bg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1pPr>
      <a:lvl2pPr marL="242888" indent="-242888" algn="l" defTabSz="914400" rtl="0" eaLnBrk="1" latinLnBrk="0" hangingPunct="1">
        <a:lnSpc>
          <a:spcPct val="90000"/>
        </a:lnSpc>
        <a:spcBef>
          <a:spcPts val="500"/>
        </a:spcBef>
        <a:buFont typeface="Arial" panose="020B0604020202020204" pitchFamily="34" charset="0"/>
        <a:buChar char="•"/>
        <a:tabLst/>
        <a:defRPr sz="3600" kern="1200">
          <a:solidFill>
            <a:schemeClr val="tx1"/>
          </a:solidFill>
          <a:latin typeface="+mn-lt"/>
          <a:ea typeface="+mn-ea"/>
          <a:cs typeface="+mn-cs"/>
        </a:defRPr>
      </a:lvl2pPr>
      <a:lvl3pPr marL="460375" indent="-244475" algn="l" defTabSz="914400" rtl="0" eaLnBrk="1" latinLnBrk="0" hangingPunct="1">
        <a:lnSpc>
          <a:spcPct val="90000"/>
        </a:lnSpc>
        <a:spcBef>
          <a:spcPts val="500"/>
        </a:spcBef>
        <a:buFont typeface="Arial" panose="020B0604020202020204" pitchFamily="34" charset="0"/>
        <a:buChar char="•"/>
        <a:tabLst/>
        <a:defRPr sz="3200" kern="1200">
          <a:solidFill>
            <a:schemeClr val="tx1"/>
          </a:solidFill>
          <a:latin typeface="+mn-lt"/>
          <a:ea typeface="+mn-ea"/>
          <a:cs typeface="+mn-cs"/>
        </a:defRPr>
      </a:lvl3pPr>
      <a:lvl4pPr marL="685800" indent="-217488" algn="l" defTabSz="914400" rtl="0" eaLnBrk="1" latinLnBrk="0" hangingPunct="1">
        <a:lnSpc>
          <a:spcPct val="90000"/>
        </a:lnSpc>
        <a:spcBef>
          <a:spcPts val="500"/>
        </a:spcBef>
        <a:buFont typeface="Arial" panose="020B0604020202020204" pitchFamily="34" charset="0"/>
        <a:buChar char="•"/>
        <a:tabLst/>
        <a:defRPr sz="2800" kern="1200">
          <a:solidFill>
            <a:schemeClr val="tx1"/>
          </a:solidFill>
          <a:latin typeface="+mn-lt"/>
          <a:ea typeface="+mn-ea"/>
          <a:cs typeface="+mn-cs"/>
        </a:defRPr>
      </a:lvl4pPr>
      <a:lvl5pPr marL="7938" indent="0" algn="l" defTabSz="914400" rtl="0" eaLnBrk="1" latinLnBrk="0" hangingPunct="1">
        <a:lnSpc>
          <a:spcPct val="90000"/>
        </a:lnSpc>
        <a:spcBef>
          <a:spcPts val="500"/>
        </a:spcBef>
        <a:buFont typeface="Arial" panose="020B0604020202020204" pitchFamily="34" charset="0"/>
        <a:buNone/>
        <a:tabLst/>
        <a:defRPr sz="3200" b="1"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54">
          <p15:clr>
            <a:srgbClr val="F26B43"/>
          </p15:clr>
        </p15:guide>
        <p15:guide id="2" orient="horz" pos="1514">
          <p15:clr>
            <a:srgbClr val="F26B43"/>
          </p15:clr>
        </p15:guide>
        <p15:guide id="3" pos="371">
          <p15:clr>
            <a:srgbClr val="F26B43"/>
          </p15:clr>
        </p15:guide>
        <p15:guide id="4" orient="horz" pos="3862">
          <p15:clr>
            <a:srgbClr val="F26B43"/>
          </p15:clr>
        </p15:guide>
        <p15:guide id="5" pos="7298">
          <p15:clr>
            <a:srgbClr val="F26B43"/>
          </p15:clr>
        </p15:guide>
        <p15:guide id="6" pos="66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D48A12A-796B-81B8-A48E-0A4173B3EE98}"/>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BD41E00B-DB16-2AC8-5CAE-A518390B0C5D}"/>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7241308A-7E90-27D0-0EF8-F15710FE4B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82000"/>
                  </a:schemeClr>
                </a:solidFill>
                <a:latin typeface="+mn-lt"/>
              </a:defRPr>
            </a:lvl1pPr>
          </a:lstStyle>
          <a:p>
            <a:pPr>
              <a:defRPr/>
            </a:pPr>
            <a:endParaRPr lang="en-CA" altLang="en-US"/>
          </a:p>
        </p:txBody>
      </p:sp>
      <p:sp>
        <p:nvSpPr>
          <p:cNvPr id="5" name="Footer Placeholder 4">
            <a:extLst>
              <a:ext uri="{FF2B5EF4-FFF2-40B4-BE49-F238E27FC236}">
                <a16:creationId xmlns:a16="http://schemas.microsoft.com/office/drawing/2014/main" id="{1C39001D-2689-B5E2-2754-F0A710A25C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82000"/>
                  </a:schemeClr>
                </a:solidFill>
                <a:latin typeface="+mn-lt"/>
              </a:defRPr>
            </a:lvl1pPr>
          </a:lstStyle>
          <a:p>
            <a:pPr>
              <a:defRPr/>
            </a:pPr>
            <a:endParaRPr lang="en-CA" altLang="en-US"/>
          </a:p>
        </p:txBody>
      </p:sp>
      <p:sp>
        <p:nvSpPr>
          <p:cNvPr id="6" name="Slide Number Placeholder 5">
            <a:extLst>
              <a:ext uri="{FF2B5EF4-FFF2-40B4-BE49-F238E27FC236}">
                <a16:creationId xmlns:a16="http://schemas.microsoft.com/office/drawing/2014/main" id="{82659CB7-F791-13B3-F29E-0CC536F1EE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82000"/>
                  </a:schemeClr>
                </a:solidFill>
                <a:latin typeface="+mn-lt"/>
              </a:defRPr>
            </a:lvl1pPr>
          </a:lstStyle>
          <a:p>
            <a:pPr>
              <a:defRPr/>
            </a:pPr>
            <a:fld id="{B896F457-4A03-41FB-99B1-EFCC0932F7BF}" type="slidenum">
              <a:rPr lang="en-CA" altLang="en-US"/>
              <a:pPr>
                <a:defRPr/>
              </a:pPr>
              <a:t>‹#›</a:t>
            </a:fld>
            <a:endParaRPr lang="en-CA" altLang="en-US"/>
          </a:p>
        </p:txBody>
      </p:sp>
    </p:spTree>
    <p:extLst>
      <p:ext uri="{BB962C8B-B14F-4D97-AF65-F5344CB8AC3E}">
        <p14:creationId xmlns:p14="http://schemas.microsoft.com/office/powerpoint/2010/main" val="74182438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Aptos Display" panose="020B0004020202020204" pitchFamily="34" charset="0"/>
        </a:defRPr>
      </a:lvl2pPr>
      <a:lvl3pPr algn="l" rtl="0" fontAlgn="base">
        <a:lnSpc>
          <a:spcPct val="90000"/>
        </a:lnSpc>
        <a:spcBef>
          <a:spcPct val="0"/>
        </a:spcBef>
        <a:spcAft>
          <a:spcPct val="0"/>
        </a:spcAft>
        <a:defRPr sz="4400">
          <a:solidFill>
            <a:schemeClr val="tx1"/>
          </a:solidFill>
          <a:latin typeface="Aptos Display" panose="020B0004020202020204" pitchFamily="34" charset="0"/>
        </a:defRPr>
      </a:lvl3pPr>
      <a:lvl4pPr algn="l" rtl="0" fontAlgn="base">
        <a:lnSpc>
          <a:spcPct val="90000"/>
        </a:lnSpc>
        <a:spcBef>
          <a:spcPct val="0"/>
        </a:spcBef>
        <a:spcAft>
          <a:spcPct val="0"/>
        </a:spcAft>
        <a:defRPr sz="4400">
          <a:solidFill>
            <a:schemeClr val="tx1"/>
          </a:solidFill>
          <a:latin typeface="Aptos Display" panose="020B0004020202020204" pitchFamily="34" charset="0"/>
        </a:defRPr>
      </a:lvl4pPr>
      <a:lvl5pPr algn="l" rtl="0" fontAlgn="base">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33.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2.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1.xml"/></Relationships>
</file>

<file path=ppt/slides/_rels/slide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1.xml"/></Relationships>
</file>

<file path=ppt/slides/_rels/slide66.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3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7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32.xml"/><Relationship Id="rId4" Type="http://schemas.openxmlformats.org/officeDocument/2006/relationships/image" Target="../media/image47.jpeg"/></Relationships>
</file>

<file path=ppt/slides/_rels/slide7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99.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10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59.png"/></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632A531-AEA3-6DAB-2416-7145D771AD28}"/>
              </a:ext>
            </a:extLst>
          </p:cNvPr>
          <p:cNvSpPr>
            <a:spLocks noGrp="1"/>
          </p:cNvSpPr>
          <p:nvPr>
            <p:ph type="body" sz="quarter" idx="10"/>
          </p:nvPr>
        </p:nvSpPr>
        <p:spPr/>
        <p:txBody>
          <a:bodyPr/>
          <a:lstStyle/>
          <a:p>
            <a:r>
              <a:rPr lang="en-US" altLang="zh-CN" dirty="0"/>
              <a:t>Patient assessment</a:t>
            </a:r>
          </a:p>
        </p:txBody>
      </p:sp>
    </p:spTree>
    <p:extLst>
      <p:ext uri="{BB962C8B-B14F-4D97-AF65-F5344CB8AC3E}">
        <p14:creationId xmlns:p14="http://schemas.microsoft.com/office/powerpoint/2010/main" val="576638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65211-6B4F-2763-B1B2-E800748C8216}"/>
              </a:ext>
            </a:extLst>
          </p:cNvPr>
          <p:cNvSpPr>
            <a:spLocks noGrp="1"/>
          </p:cNvSpPr>
          <p:nvPr>
            <p:ph type="title"/>
          </p:nvPr>
        </p:nvSpPr>
        <p:spPr/>
        <p:txBody>
          <a:bodyPr/>
          <a:lstStyle/>
          <a:p>
            <a:r>
              <a:rPr lang="en-US" altLang="zh-CN" dirty="0"/>
              <a:t>Neonatal ventilation</a:t>
            </a:r>
          </a:p>
        </p:txBody>
      </p:sp>
      <p:sp>
        <p:nvSpPr>
          <p:cNvPr id="6" name="Espace réservé du texte 5">
            <a:extLst>
              <a:ext uri="{FF2B5EF4-FFF2-40B4-BE49-F238E27FC236}">
                <a16:creationId xmlns:a16="http://schemas.microsoft.com/office/drawing/2014/main" id="{6C83BDCE-309C-D6B4-1918-A659D2EF4537}"/>
              </a:ext>
            </a:extLst>
          </p:cNvPr>
          <p:cNvSpPr>
            <a:spLocks noGrp="1"/>
          </p:cNvSpPr>
          <p:nvPr>
            <p:ph type="body" idx="10"/>
          </p:nvPr>
        </p:nvSpPr>
        <p:spPr/>
        <p:txBody>
          <a:bodyPr/>
          <a:lstStyle/>
          <a:p>
            <a:r>
              <a:rPr lang="en-US" altLang="zh-CN" dirty="0"/>
              <a:t>Respiratory assessment</a:t>
            </a:r>
          </a:p>
        </p:txBody>
      </p:sp>
      <p:sp>
        <p:nvSpPr>
          <p:cNvPr id="7" name="Espace réservé du texte 6">
            <a:extLst>
              <a:ext uri="{FF2B5EF4-FFF2-40B4-BE49-F238E27FC236}">
                <a16:creationId xmlns:a16="http://schemas.microsoft.com/office/drawing/2014/main" id="{BA8CD968-B20C-EDB4-8AF9-25EE3CE383CC}"/>
              </a:ext>
            </a:extLst>
          </p:cNvPr>
          <p:cNvSpPr>
            <a:spLocks noGrp="1"/>
          </p:cNvSpPr>
          <p:nvPr>
            <p:ph type="body" idx="11"/>
          </p:nvPr>
        </p:nvSpPr>
        <p:spPr/>
        <p:txBody>
          <a:bodyPr/>
          <a:lstStyle/>
          <a:p>
            <a:endParaRPr lang="fr-FR"/>
          </a:p>
        </p:txBody>
      </p:sp>
      <p:graphicFrame>
        <p:nvGraphicFramePr>
          <p:cNvPr id="8" name="Tableau 5">
            <a:extLst>
              <a:ext uri="{FF2B5EF4-FFF2-40B4-BE49-F238E27FC236}">
                <a16:creationId xmlns:a16="http://schemas.microsoft.com/office/drawing/2014/main" id="{EB837BA3-5217-AD6B-159C-0A689D40CFEA}"/>
              </a:ext>
            </a:extLst>
          </p:cNvPr>
          <p:cNvGraphicFramePr>
            <a:graphicFrameLocks noGrp="1"/>
          </p:cNvGraphicFramePr>
          <p:nvPr>
            <p:ph idx="1"/>
            <p:extLst>
              <p:ext uri="{D42A27DB-BD31-4B8C-83A1-F6EECF244321}">
                <p14:modId xmlns:p14="http://schemas.microsoft.com/office/powerpoint/2010/main" val="3075323526"/>
              </p:ext>
            </p:extLst>
          </p:nvPr>
        </p:nvGraphicFramePr>
        <p:xfrm>
          <a:off x="1069975" y="2351088"/>
          <a:ext cx="10515600" cy="3684148"/>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684993139"/>
                    </a:ext>
                  </a:extLst>
                </a:gridCol>
                <a:gridCol w="2628900">
                  <a:extLst>
                    <a:ext uri="{9D8B030D-6E8A-4147-A177-3AD203B41FA5}">
                      <a16:colId xmlns:a16="http://schemas.microsoft.com/office/drawing/2014/main" val="906494221"/>
                    </a:ext>
                  </a:extLst>
                </a:gridCol>
                <a:gridCol w="2628900">
                  <a:extLst>
                    <a:ext uri="{9D8B030D-6E8A-4147-A177-3AD203B41FA5}">
                      <a16:colId xmlns:a16="http://schemas.microsoft.com/office/drawing/2014/main" val="1659597640"/>
                    </a:ext>
                  </a:extLst>
                </a:gridCol>
                <a:gridCol w="2628900">
                  <a:extLst>
                    <a:ext uri="{9D8B030D-6E8A-4147-A177-3AD203B41FA5}">
                      <a16:colId xmlns:a16="http://schemas.microsoft.com/office/drawing/2014/main" val="567846380"/>
                    </a:ext>
                  </a:extLst>
                </a:gridCol>
              </a:tblGrid>
              <a:tr h="476252">
                <a:tc>
                  <a:txBody>
                    <a:bodyPr/>
                    <a:lstStyle/>
                    <a:p>
                      <a:endParaRPr lang="fr-FR"/>
                    </a:p>
                  </a:txBody>
                  <a:tcPr/>
                </a:tc>
                <a:tc>
                  <a:txBody>
                    <a:bodyPr/>
                    <a:lstStyle/>
                    <a:p>
                      <a:pPr algn="ctr"/>
                      <a:r>
                        <a:rPr lang="zh-CN" altLang="en-US"/>
                        <a:t>0</a:t>
                      </a:r>
                    </a:p>
                  </a:txBody>
                  <a:tcPr anchor="ctr"/>
                </a:tc>
                <a:tc>
                  <a:txBody>
                    <a:bodyPr/>
                    <a:lstStyle/>
                    <a:p>
                      <a:pPr algn="ctr"/>
                      <a:r>
                        <a:rPr lang="zh-CN" altLang="en-US"/>
                        <a:t>1</a:t>
                      </a:r>
                    </a:p>
                  </a:txBody>
                  <a:tcPr anchor="ctr"/>
                </a:tc>
                <a:tc>
                  <a:txBody>
                    <a:bodyPr/>
                    <a:lstStyle/>
                    <a:p>
                      <a:pPr algn="ctr"/>
                      <a:r>
                        <a:rPr lang="zh-CN" altLang="en-US"/>
                        <a:t>2</a:t>
                      </a:r>
                    </a:p>
                  </a:txBody>
                  <a:tcPr anchor="ctr"/>
                </a:tc>
                <a:extLst>
                  <a:ext uri="{0D108BD9-81ED-4DB2-BD59-A6C34878D82A}">
                    <a16:rowId xmlns:a16="http://schemas.microsoft.com/office/drawing/2014/main" val="2497563827"/>
                  </a:ext>
                </a:extLst>
              </a:tr>
              <a:tr h="638846">
                <a:tc>
                  <a:txBody>
                    <a:bodyPr/>
                    <a:lstStyle/>
                    <a:p>
                      <a:r>
                        <a:rPr lang="en-US" altLang="zh-CN" b="1"/>
                        <a:t>Nasal flaring</a:t>
                      </a:r>
                    </a:p>
                  </a:txBody>
                  <a:tcPr anchor="ctr"/>
                </a:tc>
                <a:tc>
                  <a:txBody>
                    <a:bodyPr/>
                    <a:lstStyle/>
                    <a:p>
                      <a:r>
                        <a:rPr lang="en-US" altLang="zh-CN"/>
                        <a:t>None</a:t>
                      </a:r>
                    </a:p>
                  </a:txBody>
                  <a:tcPr anchor="ctr"/>
                </a:tc>
                <a:tc>
                  <a:txBody>
                    <a:bodyPr/>
                    <a:lstStyle/>
                    <a:p>
                      <a:r>
                        <a:rPr lang="en-US" altLang="zh-CN"/>
                        <a:t>Moderate (+)</a:t>
                      </a:r>
                    </a:p>
                  </a:txBody>
                  <a:tcPr anchor="ctr"/>
                </a:tc>
                <a:tc>
                  <a:txBody>
                    <a:bodyPr/>
                    <a:lstStyle/>
                    <a:p>
                      <a:r>
                        <a:rPr lang="en-US" altLang="zh-CN"/>
                        <a:t>Marked (++)</a:t>
                      </a:r>
                    </a:p>
                  </a:txBody>
                  <a:tcPr anchor="ctr"/>
                </a:tc>
                <a:extLst>
                  <a:ext uri="{0D108BD9-81ED-4DB2-BD59-A6C34878D82A}">
                    <a16:rowId xmlns:a16="http://schemas.microsoft.com/office/drawing/2014/main" val="3263165542"/>
                  </a:ext>
                </a:extLst>
              </a:tr>
              <a:tr h="370125">
                <a:tc>
                  <a:txBody>
                    <a:bodyPr/>
                    <a:lstStyle/>
                    <a:p>
                      <a:r>
                        <a:rPr lang="en-US" altLang="zh-CN" b="1"/>
                        <a:t>Expiratory grunt</a:t>
                      </a:r>
                    </a:p>
                  </a:txBody>
                  <a:tcPr anchor="ctr"/>
                </a:tc>
                <a:tc>
                  <a:txBody>
                    <a:bodyPr/>
                    <a:lstStyle/>
                    <a:p>
                      <a:r>
                        <a:rPr lang="en-US" altLang="zh-CN"/>
                        <a:t>None</a:t>
                      </a:r>
                    </a:p>
                  </a:txBody>
                  <a:tcPr anchor="ctr"/>
                </a:tc>
                <a:tc>
                  <a:txBody>
                    <a:bodyPr/>
                    <a:lstStyle/>
                    <a:p>
                      <a:r>
                        <a:rPr lang="en-US" altLang="zh-CN"/>
                        <a:t>Audible with stethoscope</a:t>
                      </a:r>
                    </a:p>
                  </a:txBody>
                  <a:tcPr anchor="ctr"/>
                </a:tc>
                <a:tc>
                  <a:txBody>
                    <a:bodyPr/>
                    <a:lstStyle/>
                    <a:p>
                      <a:r>
                        <a:rPr lang="en-US" altLang="zh-CN"/>
                        <a:t>Audible to the ear</a:t>
                      </a:r>
                    </a:p>
                  </a:txBody>
                  <a:tcPr anchor="ctr"/>
                </a:tc>
                <a:extLst>
                  <a:ext uri="{0D108BD9-81ED-4DB2-BD59-A6C34878D82A}">
                    <a16:rowId xmlns:a16="http://schemas.microsoft.com/office/drawing/2014/main" val="358597743"/>
                  </a:ext>
                </a:extLst>
              </a:tr>
              <a:tr h="370125">
                <a:tc>
                  <a:txBody>
                    <a:bodyPr/>
                    <a:lstStyle/>
                    <a:p>
                      <a:r>
                        <a:rPr lang="en-US" altLang="zh-CN" b="1"/>
                        <a:t>Xiphoid retraction</a:t>
                      </a:r>
                    </a:p>
                  </a:txBody>
                  <a:tcPr anchor="ctr"/>
                </a:tc>
                <a:tc>
                  <a:txBody>
                    <a:bodyPr/>
                    <a:lstStyle/>
                    <a:p>
                      <a:r>
                        <a:rPr lang="en-US" altLang="zh-CN"/>
                        <a:t>None</a:t>
                      </a:r>
                    </a:p>
                  </a:txBody>
                  <a:tcPr anchor="ctr"/>
                </a:tc>
                <a:tc>
                  <a:txBody>
                    <a:bodyPr/>
                    <a:lstStyle/>
                    <a:p>
                      <a:r>
                        <a:rPr lang="en-US" altLang="zh-CN"/>
                        <a:t>Moderate (+)</a:t>
                      </a:r>
                    </a:p>
                  </a:txBody>
                  <a:tcPr anchor="ctr"/>
                </a:tc>
                <a:tc>
                  <a:txBody>
                    <a:bodyPr/>
                    <a:lstStyle/>
                    <a:p>
                      <a:r>
                        <a:rPr lang="en-US" altLang="zh-CN"/>
                        <a:t>Marked (++)</a:t>
                      </a:r>
                    </a:p>
                  </a:txBody>
                  <a:tcPr anchor="ctr"/>
                </a:tc>
                <a:extLst>
                  <a:ext uri="{0D108BD9-81ED-4DB2-BD59-A6C34878D82A}">
                    <a16:rowId xmlns:a16="http://schemas.microsoft.com/office/drawing/2014/main" val="3075624304"/>
                  </a:ext>
                </a:extLst>
              </a:tr>
              <a:tr h="370125">
                <a:tc>
                  <a:txBody>
                    <a:bodyPr/>
                    <a:lstStyle/>
                    <a:p>
                      <a:r>
                        <a:rPr lang="en-US" altLang="zh-CN" b="1" dirty="0"/>
                        <a:t>Chest movement</a:t>
                      </a:r>
                    </a:p>
                  </a:txBody>
                  <a:tcPr anchor="ctr"/>
                </a:tc>
                <a:tc>
                  <a:txBody>
                    <a:bodyPr/>
                    <a:lstStyle/>
                    <a:p>
                      <a:r>
                        <a:rPr lang="en-US" altLang="zh-CN"/>
                        <a:t>Synchronized with the abdomen</a:t>
                      </a:r>
                    </a:p>
                  </a:txBody>
                  <a:tcPr anchor="ctr"/>
                </a:tc>
                <a:tc>
                  <a:txBody>
                    <a:bodyPr/>
                    <a:lstStyle/>
                    <a:p>
                      <a:r>
                        <a:rPr lang="en-US" altLang="zh-CN"/>
                        <a:t>Slight asynchrony</a:t>
                      </a:r>
                      <a:endParaRPr lang="fr-FR"/>
                    </a:p>
                  </a:txBody>
                  <a:tcPr anchor="ctr"/>
                </a:tc>
                <a:tc>
                  <a:txBody>
                    <a:bodyPr/>
                    <a:lstStyle/>
                    <a:p>
                      <a:r>
                        <a:rPr lang="en-US" altLang="zh-CN" err="1"/>
                        <a:t>Marked asynchrony, Thoracoabdominal rocking</a:t>
                      </a:r>
                    </a:p>
                    <a:p>
                      <a:r>
                        <a:rPr lang="en-US" altLang="zh-CN" i="1" err="1"/>
                        <a:t>See-Saw</a:t>
                      </a:r>
                      <a:endParaRPr lang="fr-FR" i="1"/>
                    </a:p>
                  </a:txBody>
                  <a:tcPr anchor="ctr"/>
                </a:tc>
                <a:extLst>
                  <a:ext uri="{0D108BD9-81ED-4DB2-BD59-A6C34878D82A}">
                    <a16:rowId xmlns:a16="http://schemas.microsoft.com/office/drawing/2014/main" val="4142266924"/>
                  </a:ext>
                </a:extLst>
              </a:tr>
              <a:tr h="370125">
                <a:tc>
                  <a:txBody>
                    <a:bodyPr/>
                    <a:lstStyle/>
                    <a:p>
                      <a:r>
                        <a:rPr lang="en-US" altLang="zh-CN" b="1"/>
                        <a:t>Intercostal retraction</a:t>
                      </a:r>
                    </a:p>
                  </a:txBody>
                  <a:tcPr anchor="ctr"/>
                </a:tc>
                <a:tc>
                  <a:txBody>
                    <a:bodyPr/>
                    <a:lstStyle/>
                    <a:p>
                      <a:r>
                        <a:rPr lang="en-US" altLang="zh-CN"/>
                        <a:t>Absent</a:t>
                      </a:r>
                    </a:p>
                  </a:txBody>
                  <a:tcPr anchor="ctr"/>
                </a:tc>
                <a:tc>
                  <a:txBody>
                    <a:bodyPr/>
                    <a:lstStyle/>
                    <a:p>
                      <a:r>
                        <a:rPr lang="en-US" altLang="zh-CN"/>
                        <a:t>Moderate (+)</a:t>
                      </a:r>
                    </a:p>
                  </a:txBody>
                  <a:tcPr anchor="ctr"/>
                </a:tc>
                <a:tc>
                  <a:txBody>
                    <a:bodyPr/>
                    <a:lstStyle/>
                    <a:p>
                      <a:r>
                        <a:rPr lang="en-US" altLang="zh-CN" dirty="0"/>
                        <a:t>Marked (++)</a:t>
                      </a:r>
                    </a:p>
                  </a:txBody>
                  <a:tcPr anchor="ctr"/>
                </a:tc>
                <a:extLst>
                  <a:ext uri="{0D108BD9-81ED-4DB2-BD59-A6C34878D82A}">
                    <a16:rowId xmlns:a16="http://schemas.microsoft.com/office/drawing/2014/main" val="2880995832"/>
                  </a:ext>
                </a:extLst>
              </a:tr>
            </a:tbl>
          </a:graphicData>
        </a:graphic>
      </p:graphicFrame>
    </p:spTree>
    <p:extLst>
      <p:ext uri="{BB962C8B-B14F-4D97-AF65-F5344CB8AC3E}">
        <p14:creationId xmlns:p14="http://schemas.microsoft.com/office/powerpoint/2010/main" val="185666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9040BD-1CE9-5E11-04D0-7317AE7E3DB9}"/>
              </a:ext>
            </a:extLst>
          </p:cNvPr>
          <p:cNvSpPr>
            <a:spLocks noGrp="1"/>
          </p:cNvSpPr>
          <p:nvPr>
            <p:ph type="title"/>
          </p:nvPr>
        </p:nvSpPr>
        <p:spPr/>
        <p:txBody>
          <a:bodyPr/>
          <a:lstStyle/>
          <a:p>
            <a:r>
              <a:rPr lang="en-US" altLang="zh-CN" dirty="0"/>
              <a:t>Why the silverman score</a:t>
            </a:r>
            <a:endParaRPr lang="fr-FR" dirty="0"/>
          </a:p>
        </p:txBody>
      </p:sp>
      <p:pic>
        <p:nvPicPr>
          <p:cNvPr id="7" name="Espace réservé du contenu 6">
            <a:extLst>
              <a:ext uri="{FF2B5EF4-FFF2-40B4-BE49-F238E27FC236}">
                <a16:creationId xmlns:a16="http://schemas.microsoft.com/office/drawing/2014/main" id="{0329CABE-33A6-C676-B49B-24112E42EB4E}"/>
              </a:ext>
            </a:extLst>
          </p:cNvPr>
          <p:cNvPicPr>
            <a:picLocks noGrp="1" noChangeAspect="1"/>
          </p:cNvPicPr>
          <p:nvPr>
            <p:ph idx="1"/>
          </p:nvPr>
        </p:nvPicPr>
        <p:blipFill>
          <a:blip r:embed="rId3"/>
          <a:stretch>
            <a:fillRect/>
          </a:stretch>
        </p:blipFill>
        <p:spPr>
          <a:xfrm>
            <a:off x="1401305" y="2351088"/>
            <a:ext cx="4001415" cy="3773487"/>
          </a:xfrm>
        </p:spPr>
      </p:pic>
      <p:pic>
        <p:nvPicPr>
          <p:cNvPr id="9" name="Espace réservé du contenu 8">
            <a:extLst>
              <a:ext uri="{FF2B5EF4-FFF2-40B4-BE49-F238E27FC236}">
                <a16:creationId xmlns:a16="http://schemas.microsoft.com/office/drawing/2014/main" id="{46EAFC33-5F80-92B8-7CB2-714F279B53BA}"/>
              </a:ext>
            </a:extLst>
          </p:cNvPr>
          <p:cNvPicPr>
            <a:picLocks noGrp="1" noChangeAspect="1"/>
          </p:cNvPicPr>
          <p:nvPr>
            <p:ph idx="10"/>
          </p:nvPr>
        </p:nvPicPr>
        <p:blipFill>
          <a:blip r:embed="rId4"/>
          <a:stretch>
            <a:fillRect/>
          </a:stretch>
        </p:blipFill>
        <p:spPr>
          <a:xfrm>
            <a:off x="6904038" y="3487092"/>
            <a:ext cx="4662487" cy="1501478"/>
          </a:xfrm>
        </p:spPr>
      </p:pic>
      <p:sp>
        <p:nvSpPr>
          <p:cNvPr id="5" name="Espace réservé du texte 4">
            <a:extLst>
              <a:ext uri="{FF2B5EF4-FFF2-40B4-BE49-F238E27FC236}">
                <a16:creationId xmlns:a16="http://schemas.microsoft.com/office/drawing/2014/main" id="{188DC88B-4A40-E8DA-2B22-780F043B066D}"/>
              </a:ext>
            </a:extLst>
          </p:cNvPr>
          <p:cNvSpPr>
            <a:spLocks noGrp="1"/>
          </p:cNvSpPr>
          <p:nvPr>
            <p:ph type="body" idx="11"/>
          </p:nvPr>
        </p:nvSpPr>
        <p:spPr/>
        <p:txBody>
          <a:bodyPr>
            <a:normAutofit fontScale="92500"/>
          </a:bodyPr>
          <a:lstStyle/>
          <a:p>
            <a:r>
              <a:rPr lang="en-US" altLang="zh-CN" dirty="0" err="1"/>
              <a:t>Hedstrom, A. B., Gove, N. E., Mayock, D. E. &amp; Batra, M. Performance of the Silverman Andersen Respiratory Severity Score in predicting PCO2 and respiratory support in newborns: a prospective cohort study. J Perinatol 38, 505–511 (2018). </a:t>
            </a:r>
            <a:endParaRPr lang="fr-FR" dirty="0"/>
          </a:p>
        </p:txBody>
      </p:sp>
    </p:spTree>
    <p:extLst>
      <p:ext uri="{BB962C8B-B14F-4D97-AF65-F5344CB8AC3E}">
        <p14:creationId xmlns:p14="http://schemas.microsoft.com/office/powerpoint/2010/main" val="3046270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FB0A5D-C575-24B6-3D3D-1A12B99AE06C}"/>
              </a:ext>
            </a:extLst>
          </p:cNvPr>
          <p:cNvSpPr>
            <a:spLocks noGrp="1"/>
          </p:cNvSpPr>
          <p:nvPr>
            <p:ph type="title"/>
          </p:nvPr>
        </p:nvSpPr>
        <p:spPr/>
        <p:txBody>
          <a:bodyPr/>
          <a:lstStyle/>
          <a:p>
            <a:r>
              <a:rPr lang="en-US" altLang="zh-CN" dirty="0"/>
              <a:t>Neonatal ventilation</a:t>
            </a:r>
          </a:p>
        </p:txBody>
      </p:sp>
      <p:sp>
        <p:nvSpPr>
          <p:cNvPr id="3" name="Espace réservé du contenu 2">
            <a:extLst>
              <a:ext uri="{FF2B5EF4-FFF2-40B4-BE49-F238E27FC236}">
                <a16:creationId xmlns:a16="http://schemas.microsoft.com/office/drawing/2014/main" id="{D36B6FBA-5CB5-55B3-FE49-B9BB97947A03}"/>
              </a:ext>
            </a:extLst>
          </p:cNvPr>
          <p:cNvSpPr>
            <a:spLocks noGrp="1"/>
          </p:cNvSpPr>
          <p:nvPr>
            <p:ph idx="1"/>
          </p:nvPr>
        </p:nvSpPr>
        <p:spPr/>
        <p:txBody>
          <a:bodyPr>
            <a:normAutofit fontScale="92500" lnSpcReduction="20000"/>
          </a:bodyPr>
          <a:lstStyle/>
          <a:p>
            <a:r>
              <a:rPr lang="en-US" altLang="zh-CN" dirty="0"/>
              <a:t>Administer surfactant….. </a:t>
            </a:r>
          </a:p>
          <a:p>
            <a:pPr marL="727938" lvl="4"/>
            <a:r>
              <a:rPr lang="en-US" altLang="zh-CN" dirty="0"/>
              <a:t>Although – LISA</a:t>
            </a:r>
          </a:p>
          <a:p>
            <a:r>
              <a:rPr lang="en-US" altLang="zh-CN" dirty="0"/>
              <a:t>Apnea of prematurity…..</a:t>
            </a:r>
          </a:p>
          <a:p>
            <a:pPr marL="727938" lvl="4"/>
            <a:r>
              <a:rPr lang="en-US" altLang="zh-CN" dirty="0"/>
              <a:t>Although – Caffeine, </a:t>
            </a:r>
          </a:p>
          <a:p>
            <a:r>
              <a:rPr lang="en-US" altLang="zh-CN" dirty="0"/>
              <a:t>ENT abnormalities</a:t>
            </a:r>
          </a:p>
          <a:p>
            <a:r>
              <a:rPr lang="en-US" altLang="zh-CN" dirty="0"/>
              <a:t>Central or neuromuscular problems</a:t>
            </a:r>
          </a:p>
          <a:p>
            <a:r>
              <a:rPr lang="en-US" altLang="zh-CN" dirty="0"/>
              <a:t>Sedation/pain relief</a:t>
            </a:r>
          </a:p>
          <a:p>
            <a:r>
              <a:rPr lang="en-US" altLang="zh-CN" dirty="0"/>
              <a:t>Respiratory failure</a:t>
            </a:r>
          </a:p>
        </p:txBody>
      </p:sp>
      <p:sp>
        <p:nvSpPr>
          <p:cNvPr id="4" name="Espace réservé du texte 3">
            <a:extLst>
              <a:ext uri="{FF2B5EF4-FFF2-40B4-BE49-F238E27FC236}">
                <a16:creationId xmlns:a16="http://schemas.microsoft.com/office/drawing/2014/main" id="{2E64613E-4729-AEA8-4F70-DD93BE15A75E}"/>
              </a:ext>
            </a:extLst>
          </p:cNvPr>
          <p:cNvSpPr>
            <a:spLocks noGrp="1"/>
          </p:cNvSpPr>
          <p:nvPr>
            <p:ph type="body" idx="10"/>
          </p:nvPr>
        </p:nvSpPr>
        <p:spPr/>
        <p:txBody>
          <a:bodyPr/>
          <a:lstStyle/>
          <a:p>
            <a:r>
              <a:rPr lang="en-US" altLang="zh-CN" dirty="0"/>
              <a:t>Why?</a:t>
            </a:r>
          </a:p>
        </p:txBody>
      </p:sp>
    </p:spTree>
    <p:extLst>
      <p:ext uri="{BB962C8B-B14F-4D97-AF65-F5344CB8AC3E}">
        <p14:creationId xmlns:p14="http://schemas.microsoft.com/office/powerpoint/2010/main" val="3394389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99629-1157-6631-E2C8-8F14C0864A36}"/>
              </a:ext>
            </a:extLst>
          </p:cNvPr>
          <p:cNvSpPr>
            <a:spLocks noGrp="1"/>
          </p:cNvSpPr>
          <p:nvPr>
            <p:ph type="title"/>
          </p:nvPr>
        </p:nvSpPr>
        <p:spPr/>
        <p:txBody>
          <a:bodyPr/>
          <a:lstStyle/>
          <a:p>
            <a:r>
              <a:rPr lang="fr-CA" dirty="0"/>
              <a:t>Indications</a:t>
            </a:r>
          </a:p>
        </p:txBody>
      </p:sp>
      <p:sp>
        <p:nvSpPr>
          <p:cNvPr id="3" name="Content Placeholder 2">
            <a:extLst>
              <a:ext uri="{FF2B5EF4-FFF2-40B4-BE49-F238E27FC236}">
                <a16:creationId xmlns:a16="http://schemas.microsoft.com/office/drawing/2014/main" id="{8C93329C-E4F8-0ED2-4F81-9A9EAB3846F7}"/>
              </a:ext>
            </a:extLst>
          </p:cNvPr>
          <p:cNvSpPr>
            <a:spLocks noGrp="1"/>
          </p:cNvSpPr>
          <p:nvPr>
            <p:ph idx="1"/>
          </p:nvPr>
        </p:nvSpPr>
        <p:spPr/>
        <p:txBody>
          <a:bodyPr/>
          <a:lstStyle/>
          <a:p>
            <a:r>
              <a:rPr lang="fr-CA" dirty="0" err="1"/>
              <a:t>Either</a:t>
            </a:r>
            <a:r>
              <a:rPr lang="fr-CA" dirty="0"/>
              <a:t> </a:t>
            </a:r>
            <a:r>
              <a:rPr lang="fr-CA" dirty="0" err="1"/>
              <a:t>based</a:t>
            </a:r>
            <a:r>
              <a:rPr lang="fr-CA" dirty="0"/>
              <a:t> on </a:t>
            </a:r>
            <a:r>
              <a:rPr lang="fr-CA" dirty="0" err="1"/>
              <a:t>clinical</a:t>
            </a:r>
            <a:r>
              <a:rPr lang="fr-CA" dirty="0"/>
              <a:t> </a:t>
            </a:r>
            <a:r>
              <a:rPr lang="fr-CA" dirty="0" err="1"/>
              <a:t>presentation</a:t>
            </a:r>
            <a:endParaRPr lang="fr-CA" dirty="0"/>
          </a:p>
          <a:p>
            <a:r>
              <a:rPr lang="fr-CA" dirty="0"/>
              <a:t>Or </a:t>
            </a:r>
          </a:p>
          <a:p>
            <a:r>
              <a:rPr lang="fr-CA" dirty="0"/>
              <a:t>Blood </a:t>
            </a:r>
            <a:r>
              <a:rPr lang="fr-CA" dirty="0" err="1"/>
              <a:t>gas</a:t>
            </a:r>
            <a:r>
              <a:rPr lang="fr-CA" dirty="0"/>
              <a:t> </a:t>
            </a:r>
            <a:r>
              <a:rPr lang="fr-CA" dirty="0" err="1"/>
              <a:t>results</a:t>
            </a:r>
            <a:endParaRPr lang="fr-CA" dirty="0"/>
          </a:p>
          <a:p>
            <a:r>
              <a:rPr lang="fr-CA" dirty="0"/>
              <a:t>Or</a:t>
            </a:r>
          </a:p>
          <a:p>
            <a:r>
              <a:rPr lang="fr-CA" dirty="0" err="1"/>
              <a:t>Difficulties</a:t>
            </a:r>
            <a:r>
              <a:rPr lang="fr-CA" dirty="0"/>
              <a:t> </a:t>
            </a:r>
            <a:r>
              <a:rPr lang="fr-CA" dirty="0" err="1"/>
              <a:t>with</a:t>
            </a:r>
            <a:r>
              <a:rPr lang="fr-CA" dirty="0"/>
              <a:t> </a:t>
            </a:r>
            <a:r>
              <a:rPr lang="fr-CA" dirty="0" err="1"/>
              <a:t>oxygenation</a:t>
            </a:r>
            <a:endParaRPr lang="fr-CA" dirty="0"/>
          </a:p>
        </p:txBody>
      </p:sp>
      <p:sp>
        <p:nvSpPr>
          <p:cNvPr id="4" name="Text Placeholder 3">
            <a:extLst>
              <a:ext uri="{FF2B5EF4-FFF2-40B4-BE49-F238E27FC236}">
                <a16:creationId xmlns:a16="http://schemas.microsoft.com/office/drawing/2014/main" id="{66BA01D1-72DB-DE83-8FE4-19099801B69B}"/>
              </a:ext>
            </a:extLst>
          </p:cNvPr>
          <p:cNvSpPr>
            <a:spLocks noGrp="1"/>
          </p:cNvSpPr>
          <p:nvPr>
            <p:ph type="body" idx="10"/>
          </p:nvPr>
        </p:nvSpPr>
        <p:spPr/>
        <p:txBody>
          <a:bodyPr/>
          <a:lstStyle/>
          <a:p>
            <a:endParaRPr lang="fr-CA"/>
          </a:p>
        </p:txBody>
      </p:sp>
      <p:sp>
        <p:nvSpPr>
          <p:cNvPr id="5" name="Text Placeholder 4">
            <a:extLst>
              <a:ext uri="{FF2B5EF4-FFF2-40B4-BE49-F238E27FC236}">
                <a16:creationId xmlns:a16="http://schemas.microsoft.com/office/drawing/2014/main" id="{4F7853BB-0A31-622E-30F3-E99FDE2D2C50}"/>
              </a:ext>
            </a:extLst>
          </p:cNvPr>
          <p:cNvSpPr>
            <a:spLocks noGrp="1"/>
          </p:cNvSpPr>
          <p:nvPr>
            <p:ph type="body" idx="11"/>
          </p:nvPr>
        </p:nvSpPr>
        <p:spPr/>
        <p:txBody>
          <a:bodyPr/>
          <a:lstStyle/>
          <a:p>
            <a:endParaRPr lang="fr-CA"/>
          </a:p>
        </p:txBody>
      </p:sp>
    </p:spTree>
    <p:extLst>
      <p:ext uri="{BB962C8B-B14F-4D97-AF65-F5344CB8AC3E}">
        <p14:creationId xmlns:p14="http://schemas.microsoft.com/office/powerpoint/2010/main" val="633525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78BBB-CA6E-456E-F7E0-3C98C4965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E24481-F9C8-B8F4-6127-44D159415980}"/>
              </a:ext>
            </a:extLst>
          </p:cNvPr>
          <p:cNvSpPr>
            <a:spLocks noGrp="1"/>
          </p:cNvSpPr>
          <p:nvPr>
            <p:ph type="title"/>
          </p:nvPr>
        </p:nvSpPr>
        <p:spPr/>
        <p:txBody>
          <a:bodyPr/>
          <a:lstStyle/>
          <a:p>
            <a:r>
              <a:rPr lang="fr-CA" dirty="0"/>
              <a:t>Indications</a:t>
            </a:r>
          </a:p>
        </p:txBody>
      </p:sp>
      <p:sp>
        <p:nvSpPr>
          <p:cNvPr id="3" name="Content Placeholder 2">
            <a:extLst>
              <a:ext uri="{FF2B5EF4-FFF2-40B4-BE49-F238E27FC236}">
                <a16:creationId xmlns:a16="http://schemas.microsoft.com/office/drawing/2014/main" id="{C4186F70-8EBB-9AE6-860E-5435F2EB3FC1}"/>
              </a:ext>
            </a:extLst>
          </p:cNvPr>
          <p:cNvSpPr>
            <a:spLocks noGrp="1"/>
          </p:cNvSpPr>
          <p:nvPr>
            <p:ph idx="1"/>
          </p:nvPr>
        </p:nvSpPr>
        <p:spPr/>
        <p:txBody>
          <a:bodyPr>
            <a:normAutofit fontScale="92500" lnSpcReduction="20000"/>
          </a:bodyPr>
          <a:lstStyle/>
          <a:p>
            <a:r>
              <a:rPr lang="fr-CA" dirty="0" err="1"/>
              <a:t>Either</a:t>
            </a:r>
            <a:r>
              <a:rPr lang="fr-CA" dirty="0"/>
              <a:t> </a:t>
            </a:r>
            <a:r>
              <a:rPr lang="fr-CA" dirty="0" err="1"/>
              <a:t>based</a:t>
            </a:r>
            <a:r>
              <a:rPr lang="fr-CA" dirty="0"/>
              <a:t> on </a:t>
            </a:r>
            <a:r>
              <a:rPr lang="fr-CA" dirty="0" err="1"/>
              <a:t>clinical</a:t>
            </a:r>
            <a:r>
              <a:rPr lang="fr-CA" dirty="0"/>
              <a:t> </a:t>
            </a:r>
            <a:r>
              <a:rPr lang="fr-CA" dirty="0" err="1"/>
              <a:t>presentation</a:t>
            </a:r>
            <a:endParaRPr lang="fr-CA" dirty="0"/>
          </a:p>
          <a:p>
            <a:pPr lvl="1"/>
            <a:r>
              <a:rPr lang="fr-CA" dirty="0"/>
              <a:t>EG Silverman score &gt;6</a:t>
            </a:r>
          </a:p>
          <a:p>
            <a:r>
              <a:rPr lang="fr-CA" dirty="0"/>
              <a:t>Or </a:t>
            </a:r>
          </a:p>
          <a:p>
            <a:r>
              <a:rPr lang="fr-CA" dirty="0"/>
              <a:t>Blood </a:t>
            </a:r>
            <a:r>
              <a:rPr lang="fr-CA" dirty="0" err="1"/>
              <a:t>gas</a:t>
            </a:r>
            <a:r>
              <a:rPr lang="fr-CA" dirty="0"/>
              <a:t> </a:t>
            </a:r>
            <a:r>
              <a:rPr lang="fr-CA" dirty="0" err="1"/>
              <a:t>results</a:t>
            </a:r>
            <a:endParaRPr lang="fr-CA" dirty="0"/>
          </a:p>
          <a:p>
            <a:pPr lvl="1"/>
            <a:r>
              <a:rPr lang="fr-CA" dirty="0"/>
              <a:t>EG acute PCO2&gt;65 </a:t>
            </a:r>
          </a:p>
          <a:p>
            <a:r>
              <a:rPr lang="fr-CA" dirty="0"/>
              <a:t>Or</a:t>
            </a:r>
          </a:p>
          <a:p>
            <a:r>
              <a:rPr lang="fr-CA" dirty="0" err="1"/>
              <a:t>Difficulties</a:t>
            </a:r>
            <a:r>
              <a:rPr lang="fr-CA" dirty="0"/>
              <a:t> </a:t>
            </a:r>
            <a:r>
              <a:rPr lang="fr-CA" dirty="0" err="1"/>
              <a:t>with</a:t>
            </a:r>
            <a:r>
              <a:rPr lang="fr-CA" dirty="0"/>
              <a:t> </a:t>
            </a:r>
            <a:r>
              <a:rPr lang="fr-CA" dirty="0" err="1"/>
              <a:t>oxygenation</a:t>
            </a:r>
            <a:endParaRPr lang="fr-CA" dirty="0"/>
          </a:p>
          <a:p>
            <a:pPr lvl="1"/>
            <a:r>
              <a:rPr lang="fr-CA" dirty="0"/>
              <a:t>EG, more </a:t>
            </a:r>
            <a:r>
              <a:rPr lang="fr-CA" dirty="0" err="1"/>
              <a:t>than</a:t>
            </a:r>
            <a:r>
              <a:rPr lang="fr-CA" dirty="0"/>
              <a:t> 75% FiO2 on CPAP at 8 cmH2O</a:t>
            </a:r>
          </a:p>
        </p:txBody>
      </p:sp>
      <p:sp>
        <p:nvSpPr>
          <p:cNvPr id="4" name="Text Placeholder 3">
            <a:extLst>
              <a:ext uri="{FF2B5EF4-FFF2-40B4-BE49-F238E27FC236}">
                <a16:creationId xmlns:a16="http://schemas.microsoft.com/office/drawing/2014/main" id="{34F69CC6-8168-F6D4-EC00-2D7A4E07775D}"/>
              </a:ext>
            </a:extLst>
          </p:cNvPr>
          <p:cNvSpPr>
            <a:spLocks noGrp="1"/>
          </p:cNvSpPr>
          <p:nvPr>
            <p:ph type="body" idx="10"/>
          </p:nvPr>
        </p:nvSpPr>
        <p:spPr/>
        <p:txBody>
          <a:bodyPr/>
          <a:lstStyle/>
          <a:p>
            <a:endParaRPr lang="fr-CA"/>
          </a:p>
        </p:txBody>
      </p:sp>
      <p:sp>
        <p:nvSpPr>
          <p:cNvPr id="5" name="Text Placeholder 4">
            <a:extLst>
              <a:ext uri="{FF2B5EF4-FFF2-40B4-BE49-F238E27FC236}">
                <a16:creationId xmlns:a16="http://schemas.microsoft.com/office/drawing/2014/main" id="{D4A39BEA-521F-9849-B021-2D09BDA964AF}"/>
              </a:ext>
            </a:extLst>
          </p:cNvPr>
          <p:cNvSpPr>
            <a:spLocks noGrp="1"/>
          </p:cNvSpPr>
          <p:nvPr>
            <p:ph type="body" idx="11"/>
          </p:nvPr>
        </p:nvSpPr>
        <p:spPr/>
        <p:txBody>
          <a:bodyPr/>
          <a:lstStyle/>
          <a:p>
            <a:endParaRPr lang="fr-CA"/>
          </a:p>
        </p:txBody>
      </p:sp>
    </p:spTree>
    <p:extLst>
      <p:ext uri="{BB962C8B-B14F-4D97-AF65-F5344CB8AC3E}">
        <p14:creationId xmlns:p14="http://schemas.microsoft.com/office/powerpoint/2010/main" val="855293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D417D2C-BF31-DE6D-C358-8D1C8382F589}"/>
              </a:ext>
            </a:extLst>
          </p:cNvPr>
          <p:cNvSpPr>
            <a:spLocks noGrp="1"/>
          </p:cNvSpPr>
          <p:nvPr>
            <p:ph type="body" sz="quarter" idx="10"/>
          </p:nvPr>
        </p:nvSpPr>
        <p:spPr/>
        <p:txBody>
          <a:bodyPr/>
          <a:lstStyle/>
          <a:p>
            <a:r>
              <a:rPr lang="en-US" altLang="zh-CN" dirty="0"/>
              <a:t>Basic terms</a:t>
            </a:r>
          </a:p>
        </p:txBody>
      </p:sp>
    </p:spTree>
    <p:extLst>
      <p:ext uri="{BB962C8B-B14F-4D97-AF65-F5344CB8AC3E}">
        <p14:creationId xmlns:p14="http://schemas.microsoft.com/office/powerpoint/2010/main" val="3582346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31261E-9C57-6A88-D2D1-7916E7B4E54F}"/>
              </a:ext>
            </a:extLst>
          </p:cNvPr>
          <p:cNvSpPr>
            <a:spLocks noGrp="1"/>
          </p:cNvSpPr>
          <p:nvPr>
            <p:ph type="title"/>
          </p:nvPr>
        </p:nvSpPr>
        <p:spPr/>
        <p:txBody>
          <a:bodyPr/>
          <a:lstStyle/>
          <a:p>
            <a:r>
              <a:rPr lang="en-US" altLang="zh-CN" dirty="0"/>
              <a:t>Basic terms</a:t>
            </a:r>
          </a:p>
        </p:txBody>
      </p:sp>
      <p:cxnSp>
        <p:nvCxnSpPr>
          <p:cNvPr id="6" name="Connecteur droit 5">
            <a:extLst>
              <a:ext uri="{FF2B5EF4-FFF2-40B4-BE49-F238E27FC236}">
                <a16:creationId xmlns:a16="http://schemas.microsoft.com/office/drawing/2014/main" id="{D176A377-212F-E1EC-49FF-BEE707B2BC79}"/>
              </a:ext>
            </a:extLst>
          </p:cNvPr>
          <p:cNvCxnSpPr/>
          <p:nvPr/>
        </p:nvCxnSpPr>
        <p:spPr>
          <a:xfrm>
            <a:off x="928048" y="5227097"/>
            <a:ext cx="151490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32B9FCC5-02C7-333D-34B1-224C6EF8378C}"/>
              </a:ext>
            </a:extLst>
          </p:cNvPr>
          <p:cNvCxnSpPr>
            <a:cxnSpLocks/>
          </p:cNvCxnSpPr>
          <p:nvPr/>
        </p:nvCxnSpPr>
        <p:spPr>
          <a:xfrm flipV="1">
            <a:off x="2442949" y="3521127"/>
            <a:ext cx="0" cy="170597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BBC9B155-623D-C2C2-7956-BFE8E015BC30}"/>
              </a:ext>
            </a:extLst>
          </p:cNvPr>
          <p:cNvCxnSpPr>
            <a:cxnSpLocks/>
          </p:cNvCxnSpPr>
          <p:nvPr/>
        </p:nvCxnSpPr>
        <p:spPr>
          <a:xfrm flipH="1">
            <a:off x="2442949" y="3521127"/>
            <a:ext cx="110546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C97168EC-421A-306D-7536-6B451FC3509E}"/>
              </a:ext>
            </a:extLst>
          </p:cNvPr>
          <p:cNvCxnSpPr>
            <a:cxnSpLocks/>
          </p:cNvCxnSpPr>
          <p:nvPr/>
        </p:nvCxnSpPr>
        <p:spPr>
          <a:xfrm flipV="1">
            <a:off x="3548418" y="3521127"/>
            <a:ext cx="0" cy="170597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4F3B245A-D220-AACF-EB53-AF0416F8C44A}"/>
              </a:ext>
            </a:extLst>
          </p:cNvPr>
          <p:cNvCxnSpPr/>
          <p:nvPr/>
        </p:nvCxnSpPr>
        <p:spPr>
          <a:xfrm>
            <a:off x="3518849" y="5227097"/>
            <a:ext cx="151490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4B236E8E-19EA-F9B6-4B85-90503F16AA60}"/>
              </a:ext>
            </a:extLst>
          </p:cNvPr>
          <p:cNvCxnSpPr>
            <a:cxnSpLocks/>
          </p:cNvCxnSpPr>
          <p:nvPr/>
        </p:nvCxnSpPr>
        <p:spPr>
          <a:xfrm flipV="1">
            <a:off x="5033750" y="3521127"/>
            <a:ext cx="0" cy="170597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FE672BB4-C1B5-D838-2C39-08F8B55B1F3E}"/>
              </a:ext>
            </a:extLst>
          </p:cNvPr>
          <p:cNvCxnSpPr>
            <a:cxnSpLocks/>
          </p:cNvCxnSpPr>
          <p:nvPr/>
        </p:nvCxnSpPr>
        <p:spPr>
          <a:xfrm flipH="1">
            <a:off x="5033750" y="3521127"/>
            <a:ext cx="110546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C3A0902D-B08E-D623-9640-AC1F6A3734F1}"/>
              </a:ext>
            </a:extLst>
          </p:cNvPr>
          <p:cNvCxnSpPr>
            <a:cxnSpLocks/>
          </p:cNvCxnSpPr>
          <p:nvPr/>
        </p:nvCxnSpPr>
        <p:spPr>
          <a:xfrm flipV="1">
            <a:off x="6139219" y="3521127"/>
            <a:ext cx="0" cy="170597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0DA68D7E-3281-837E-208C-C45B7BC95AAE}"/>
              </a:ext>
            </a:extLst>
          </p:cNvPr>
          <p:cNvCxnSpPr/>
          <p:nvPr/>
        </p:nvCxnSpPr>
        <p:spPr>
          <a:xfrm>
            <a:off x="6127846" y="5227097"/>
            <a:ext cx="151490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0FADCB0A-51C8-5953-E16D-B8A7F33B572C}"/>
              </a:ext>
            </a:extLst>
          </p:cNvPr>
          <p:cNvCxnSpPr>
            <a:cxnSpLocks/>
          </p:cNvCxnSpPr>
          <p:nvPr/>
        </p:nvCxnSpPr>
        <p:spPr>
          <a:xfrm flipV="1">
            <a:off x="7642747" y="3521127"/>
            <a:ext cx="0" cy="170597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941CE5E3-B560-7603-D339-0CCFF4B1D5B6}"/>
              </a:ext>
            </a:extLst>
          </p:cNvPr>
          <p:cNvCxnSpPr>
            <a:cxnSpLocks/>
          </p:cNvCxnSpPr>
          <p:nvPr/>
        </p:nvCxnSpPr>
        <p:spPr>
          <a:xfrm flipH="1">
            <a:off x="7642747" y="3521127"/>
            <a:ext cx="110546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2D62DE9D-2425-AFD9-1B96-455AF67849B0}"/>
              </a:ext>
            </a:extLst>
          </p:cNvPr>
          <p:cNvCxnSpPr>
            <a:cxnSpLocks/>
          </p:cNvCxnSpPr>
          <p:nvPr/>
        </p:nvCxnSpPr>
        <p:spPr>
          <a:xfrm flipV="1">
            <a:off x="8748216" y="3521127"/>
            <a:ext cx="0" cy="170597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AA7C4AED-CFEB-1514-4A18-5158C771AA66}"/>
              </a:ext>
            </a:extLst>
          </p:cNvPr>
          <p:cNvCxnSpPr/>
          <p:nvPr/>
        </p:nvCxnSpPr>
        <p:spPr>
          <a:xfrm>
            <a:off x="8736843" y="5227097"/>
            <a:ext cx="151490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DB8D1103-396E-870E-05A8-6F827012CA91}"/>
              </a:ext>
            </a:extLst>
          </p:cNvPr>
          <p:cNvCxnSpPr>
            <a:cxnSpLocks/>
          </p:cNvCxnSpPr>
          <p:nvPr/>
        </p:nvCxnSpPr>
        <p:spPr>
          <a:xfrm flipV="1">
            <a:off x="10251744" y="3521127"/>
            <a:ext cx="0" cy="170597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E9DB3A70-7410-1A9E-FCBE-06A50CB541A9}"/>
              </a:ext>
            </a:extLst>
          </p:cNvPr>
          <p:cNvCxnSpPr>
            <a:cxnSpLocks/>
          </p:cNvCxnSpPr>
          <p:nvPr/>
        </p:nvCxnSpPr>
        <p:spPr>
          <a:xfrm flipH="1">
            <a:off x="10251744" y="3521127"/>
            <a:ext cx="110546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F3C1665F-15C4-E61F-ADFB-E1938553754A}"/>
              </a:ext>
            </a:extLst>
          </p:cNvPr>
          <p:cNvCxnSpPr>
            <a:cxnSpLocks/>
          </p:cNvCxnSpPr>
          <p:nvPr/>
        </p:nvCxnSpPr>
        <p:spPr>
          <a:xfrm flipV="1">
            <a:off x="11357213" y="3521127"/>
            <a:ext cx="0" cy="170597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6691019D-A896-C6FB-F39B-65CD8F8C8C24}"/>
              </a:ext>
            </a:extLst>
          </p:cNvPr>
          <p:cNvCxnSpPr/>
          <p:nvPr/>
        </p:nvCxnSpPr>
        <p:spPr>
          <a:xfrm flipV="1">
            <a:off x="758133" y="1787857"/>
            <a:ext cx="0" cy="4285397"/>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4DD38EE0-D05D-0B78-A023-D2483A088E94}"/>
              </a:ext>
            </a:extLst>
          </p:cNvPr>
          <p:cNvCxnSpPr>
            <a:cxnSpLocks/>
          </p:cNvCxnSpPr>
          <p:nvPr/>
        </p:nvCxnSpPr>
        <p:spPr>
          <a:xfrm>
            <a:off x="758133" y="6073254"/>
            <a:ext cx="11320136" cy="0"/>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id="{359C8939-F25E-6B31-7F74-49BC3DAFB8D5}"/>
              </a:ext>
            </a:extLst>
          </p:cNvPr>
          <p:cNvSpPr txBox="1"/>
          <p:nvPr/>
        </p:nvSpPr>
        <p:spPr>
          <a:xfrm rot="16200000">
            <a:off x="-244418" y="2627517"/>
            <a:ext cx="1399422"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3"/>
                </a:solidFill>
              </a:rPr>
              <a:t>Pressure</a:t>
            </a:r>
          </a:p>
        </p:txBody>
      </p:sp>
      <p:sp>
        <p:nvSpPr>
          <p:cNvPr id="31" name="ZoneTexte 30">
            <a:extLst>
              <a:ext uri="{FF2B5EF4-FFF2-40B4-BE49-F238E27FC236}">
                <a16:creationId xmlns:a16="http://schemas.microsoft.com/office/drawing/2014/main" id="{46A37F0C-EA34-E20F-7B4F-BD469A5F2B74}"/>
              </a:ext>
            </a:extLst>
          </p:cNvPr>
          <p:cNvSpPr txBox="1"/>
          <p:nvPr/>
        </p:nvSpPr>
        <p:spPr>
          <a:xfrm>
            <a:off x="8736843" y="6241602"/>
            <a:ext cx="1059842"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3"/>
                </a:solidFill>
              </a:rPr>
              <a:t>Time</a:t>
            </a:r>
          </a:p>
        </p:txBody>
      </p:sp>
      <p:cxnSp>
        <p:nvCxnSpPr>
          <p:cNvPr id="33" name="Connecteur droit avec flèche 32">
            <a:extLst>
              <a:ext uri="{FF2B5EF4-FFF2-40B4-BE49-F238E27FC236}">
                <a16:creationId xmlns:a16="http://schemas.microsoft.com/office/drawing/2014/main" id="{C0E7B646-3AA7-05F3-CA32-A5080AB9526E}"/>
              </a:ext>
            </a:extLst>
          </p:cNvPr>
          <p:cNvCxnSpPr/>
          <p:nvPr/>
        </p:nvCxnSpPr>
        <p:spPr>
          <a:xfrm>
            <a:off x="1419367" y="5227097"/>
            <a:ext cx="0" cy="846157"/>
          </a:xfrm>
          <a:prstGeom prst="straightConnector1">
            <a:avLst/>
          </a:prstGeom>
          <a:ln w="28575">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4" name="ZoneTexte 33">
            <a:extLst>
              <a:ext uri="{FF2B5EF4-FFF2-40B4-BE49-F238E27FC236}">
                <a16:creationId xmlns:a16="http://schemas.microsoft.com/office/drawing/2014/main" id="{246A23E1-18CC-E1A0-3D1F-42C3B6FCF6F0}"/>
              </a:ext>
            </a:extLst>
          </p:cNvPr>
          <p:cNvSpPr txBox="1"/>
          <p:nvPr/>
        </p:nvSpPr>
        <p:spPr>
          <a:xfrm>
            <a:off x="1473469" y="5489815"/>
            <a:ext cx="716543"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2"/>
                </a:solidFill>
              </a:rPr>
              <a:t>PEEP</a:t>
            </a:r>
          </a:p>
        </p:txBody>
      </p:sp>
      <p:cxnSp>
        <p:nvCxnSpPr>
          <p:cNvPr id="35" name="Connecteur droit avec flèche 34">
            <a:extLst>
              <a:ext uri="{FF2B5EF4-FFF2-40B4-BE49-F238E27FC236}">
                <a16:creationId xmlns:a16="http://schemas.microsoft.com/office/drawing/2014/main" id="{2A7B6304-B047-036A-2D89-3359C9A223E0}"/>
              </a:ext>
            </a:extLst>
          </p:cNvPr>
          <p:cNvCxnSpPr>
            <a:cxnSpLocks/>
          </p:cNvCxnSpPr>
          <p:nvPr/>
        </p:nvCxnSpPr>
        <p:spPr>
          <a:xfrm>
            <a:off x="3710371" y="3521127"/>
            <a:ext cx="0" cy="1649133"/>
          </a:xfrm>
          <a:prstGeom prst="straightConnector1">
            <a:avLst/>
          </a:prstGeom>
          <a:ln w="28575">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ZoneTexte 35">
            <a:extLst>
              <a:ext uri="{FF2B5EF4-FFF2-40B4-BE49-F238E27FC236}">
                <a16:creationId xmlns:a16="http://schemas.microsoft.com/office/drawing/2014/main" id="{6D87CF53-E55E-9DA3-F344-801D021598C1}"/>
              </a:ext>
            </a:extLst>
          </p:cNvPr>
          <p:cNvSpPr txBox="1"/>
          <p:nvPr/>
        </p:nvSpPr>
        <p:spPr>
          <a:xfrm>
            <a:off x="3774447" y="4180213"/>
            <a:ext cx="458459"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2"/>
                </a:solidFill>
              </a:rPr>
              <a:t>∆P</a:t>
            </a:r>
          </a:p>
        </p:txBody>
      </p:sp>
      <p:cxnSp>
        <p:nvCxnSpPr>
          <p:cNvPr id="38" name="Connecteur droit avec flèche 37">
            <a:extLst>
              <a:ext uri="{FF2B5EF4-FFF2-40B4-BE49-F238E27FC236}">
                <a16:creationId xmlns:a16="http://schemas.microsoft.com/office/drawing/2014/main" id="{E57320B4-BADA-4402-2B55-D0AF1D3DECF3}"/>
              </a:ext>
            </a:extLst>
          </p:cNvPr>
          <p:cNvCxnSpPr>
            <a:cxnSpLocks/>
          </p:cNvCxnSpPr>
          <p:nvPr/>
        </p:nvCxnSpPr>
        <p:spPr>
          <a:xfrm>
            <a:off x="2627931" y="3521127"/>
            <a:ext cx="0" cy="2473699"/>
          </a:xfrm>
          <a:prstGeom prst="straightConnector1">
            <a:avLst/>
          </a:prstGeom>
          <a:ln w="28575">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id="{77768F6D-C432-1E2C-25B8-930037496B42}"/>
              </a:ext>
            </a:extLst>
          </p:cNvPr>
          <p:cNvSpPr txBox="1"/>
          <p:nvPr/>
        </p:nvSpPr>
        <p:spPr>
          <a:xfrm>
            <a:off x="2718005" y="4121412"/>
            <a:ext cx="896831" cy="1198277"/>
          </a:xfrm>
          <a:prstGeom prst="rect">
            <a:avLst/>
          </a:prstGeom>
          <a:noFill/>
        </p:spPr>
        <p:txBody>
          <a:bodyPr wrap="square" lIns="0" tIns="0" rIns="0" bIns="0" rtlCol="0">
            <a:spAutoFit/>
          </a:bodyPr>
          <a:lstStyle/>
          <a:p>
            <a:pPr algn="l">
              <a:lnSpc>
                <a:spcPct val="90000"/>
              </a:lnSpc>
              <a:spcBef>
                <a:spcPts val="1000"/>
              </a:spcBef>
            </a:pPr>
            <a:r>
              <a:rPr lang="en-US" altLang="zh-CN" sz="2400" dirty="0" err="1">
                <a:solidFill>
                  <a:schemeClr val="accent2"/>
                </a:solidFill>
              </a:rPr>
              <a:t>Ppeak</a:t>
            </a:r>
            <a:endParaRPr lang="fr-FR" sz="2400" dirty="0">
              <a:solidFill>
                <a:schemeClr val="accent2"/>
              </a:solidFill>
            </a:endParaRPr>
          </a:p>
          <a:p>
            <a:pPr algn="ctr">
              <a:lnSpc>
                <a:spcPct val="90000"/>
              </a:lnSpc>
              <a:spcBef>
                <a:spcPts val="1000"/>
              </a:spcBef>
            </a:pPr>
            <a:r>
              <a:rPr lang="en-US" altLang="zh-CN" sz="1600" dirty="0">
                <a:solidFill>
                  <a:schemeClr val="accent2"/>
                </a:solidFill>
              </a:rPr>
              <a:t>Or</a:t>
            </a:r>
          </a:p>
          <a:p>
            <a:pPr algn="l">
              <a:lnSpc>
                <a:spcPct val="90000"/>
              </a:lnSpc>
              <a:spcBef>
                <a:spcPts val="1000"/>
              </a:spcBef>
            </a:pPr>
            <a:r>
              <a:rPr lang="en-US" altLang="zh-CN" sz="2800" dirty="0">
                <a:solidFill>
                  <a:schemeClr val="accent2"/>
                </a:solidFill>
              </a:rPr>
              <a:t>PIP</a:t>
            </a:r>
          </a:p>
        </p:txBody>
      </p:sp>
      <p:cxnSp>
        <p:nvCxnSpPr>
          <p:cNvPr id="42" name="Connecteur droit avec flèche 41">
            <a:extLst>
              <a:ext uri="{FF2B5EF4-FFF2-40B4-BE49-F238E27FC236}">
                <a16:creationId xmlns:a16="http://schemas.microsoft.com/office/drawing/2014/main" id="{753F2EC6-39FE-D571-0D25-C34551C8D897}"/>
              </a:ext>
            </a:extLst>
          </p:cNvPr>
          <p:cNvCxnSpPr>
            <a:cxnSpLocks/>
          </p:cNvCxnSpPr>
          <p:nvPr/>
        </p:nvCxnSpPr>
        <p:spPr>
          <a:xfrm flipH="1">
            <a:off x="5033750" y="3411403"/>
            <a:ext cx="1105469" cy="0"/>
          </a:xfrm>
          <a:prstGeom prst="straightConnector1">
            <a:avLst/>
          </a:prstGeom>
          <a:ln w="28575">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ZoneTexte 42">
            <a:extLst>
              <a:ext uri="{FF2B5EF4-FFF2-40B4-BE49-F238E27FC236}">
                <a16:creationId xmlns:a16="http://schemas.microsoft.com/office/drawing/2014/main" id="{4852E476-AE11-E94E-C9BF-A7EF47110646}"/>
              </a:ext>
            </a:extLst>
          </p:cNvPr>
          <p:cNvSpPr txBox="1"/>
          <p:nvPr/>
        </p:nvSpPr>
        <p:spPr>
          <a:xfrm>
            <a:off x="5369985" y="3002832"/>
            <a:ext cx="286425"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2"/>
                </a:solidFill>
              </a:rPr>
              <a:t>Ti</a:t>
            </a:r>
          </a:p>
        </p:txBody>
      </p:sp>
      <p:cxnSp>
        <p:nvCxnSpPr>
          <p:cNvPr id="45" name="Connecteur droit avec flèche 44">
            <a:extLst>
              <a:ext uri="{FF2B5EF4-FFF2-40B4-BE49-F238E27FC236}">
                <a16:creationId xmlns:a16="http://schemas.microsoft.com/office/drawing/2014/main" id="{260CACB2-6A24-B3E0-9496-544DDCC7A98C}"/>
              </a:ext>
            </a:extLst>
          </p:cNvPr>
          <p:cNvCxnSpPr>
            <a:cxnSpLocks/>
          </p:cNvCxnSpPr>
          <p:nvPr/>
        </p:nvCxnSpPr>
        <p:spPr>
          <a:xfrm flipH="1">
            <a:off x="6195036" y="5058750"/>
            <a:ext cx="1352176" cy="0"/>
          </a:xfrm>
          <a:prstGeom prst="straightConnector1">
            <a:avLst/>
          </a:prstGeom>
          <a:ln w="28575">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6" name="ZoneTexte 45">
            <a:extLst>
              <a:ext uri="{FF2B5EF4-FFF2-40B4-BE49-F238E27FC236}">
                <a16:creationId xmlns:a16="http://schemas.microsoft.com/office/drawing/2014/main" id="{2F7DE22B-C28B-59AC-1CAE-9C2D3EA9E463}"/>
              </a:ext>
            </a:extLst>
          </p:cNvPr>
          <p:cNvSpPr txBox="1"/>
          <p:nvPr/>
        </p:nvSpPr>
        <p:spPr>
          <a:xfrm>
            <a:off x="6681399" y="4650179"/>
            <a:ext cx="380169"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2"/>
                </a:solidFill>
              </a:rPr>
              <a:t>Te</a:t>
            </a:r>
          </a:p>
        </p:txBody>
      </p:sp>
    </p:spTree>
    <p:extLst>
      <p:ext uri="{BB962C8B-B14F-4D97-AF65-F5344CB8AC3E}">
        <p14:creationId xmlns:p14="http://schemas.microsoft.com/office/powerpoint/2010/main" val="1582952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4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4" grpId="0"/>
      <p:bldP spid="36" grpId="0"/>
      <p:bldP spid="39" grpId="0"/>
      <p:bldP spid="43" grpId="0"/>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31261E-9C57-6A88-D2D1-7916E7B4E54F}"/>
              </a:ext>
            </a:extLst>
          </p:cNvPr>
          <p:cNvSpPr>
            <a:spLocks noGrp="1"/>
          </p:cNvSpPr>
          <p:nvPr>
            <p:ph type="title"/>
          </p:nvPr>
        </p:nvSpPr>
        <p:spPr/>
        <p:txBody>
          <a:bodyPr/>
          <a:lstStyle/>
          <a:p>
            <a:r>
              <a:rPr lang="en-US" altLang="zh-CN" dirty="0"/>
              <a:t>Basic terms</a:t>
            </a:r>
          </a:p>
        </p:txBody>
      </p:sp>
      <p:cxnSp>
        <p:nvCxnSpPr>
          <p:cNvPr id="26" name="Connecteur droit avec flèche 25">
            <a:extLst>
              <a:ext uri="{FF2B5EF4-FFF2-40B4-BE49-F238E27FC236}">
                <a16:creationId xmlns:a16="http://schemas.microsoft.com/office/drawing/2014/main" id="{6691019D-A896-C6FB-F39B-65CD8F8C8C24}"/>
              </a:ext>
            </a:extLst>
          </p:cNvPr>
          <p:cNvCxnSpPr/>
          <p:nvPr/>
        </p:nvCxnSpPr>
        <p:spPr>
          <a:xfrm flipV="1">
            <a:off x="758133" y="1787857"/>
            <a:ext cx="0" cy="4285397"/>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4DD38EE0-D05D-0B78-A023-D2483A088E94}"/>
              </a:ext>
            </a:extLst>
          </p:cNvPr>
          <p:cNvCxnSpPr>
            <a:cxnSpLocks/>
          </p:cNvCxnSpPr>
          <p:nvPr/>
        </p:nvCxnSpPr>
        <p:spPr>
          <a:xfrm>
            <a:off x="594360" y="4012442"/>
            <a:ext cx="11320136" cy="0"/>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id="{359C8939-F25E-6B31-7F74-49BC3DAFB8D5}"/>
              </a:ext>
            </a:extLst>
          </p:cNvPr>
          <p:cNvSpPr txBox="1"/>
          <p:nvPr/>
        </p:nvSpPr>
        <p:spPr>
          <a:xfrm rot="16200000">
            <a:off x="-144742" y="2627517"/>
            <a:ext cx="1200072"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3"/>
                </a:solidFill>
              </a:rPr>
              <a:t>Volume</a:t>
            </a:r>
          </a:p>
        </p:txBody>
      </p:sp>
      <p:sp>
        <p:nvSpPr>
          <p:cNvPr id="31" name="ZoneTexte 30">
            <a:extLst>
              <a:ext uri="{FF2B5EF4-FFF2-40B4-BE49-F238E27FC236}">
                <a16:creationId xmlns:a16="http://schemas.microsoft.com/office/drawing/2014/main" id="{46A37F0C-EA34-E20F-7B4F-BD469A5F2B74}"/>
              </a:ext>
            </a:extLst>
          </p:cNvPr>
          <p:cNvSpPr txBox="1"/>
          <p:nvPr/>
        </p:nvSpPr>
        <p:spPr>
          <a:xfrm>
            <a:off x="10674825" y="4215635"/>
            <a:ext cx="1059842"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3"/>
                </a:solidFill>
              </a:rPr>
              <a:t>Time</a:t>
            </a:r>
          </a:p>
        </p:txBody>
      </p:sp>
      <p:sp>
        <p:nvSpPr>
          <p:cNvPr id="3" name="Forme libre 2">
            <a:extLst>
              <a:ext uri="{FF2B5EF4-FFF2-40B4-BE49-F238E27FC236}">
                <a16:creationId xmlns:a16="http://schemas.microsoft.com/office/drawing/2014/main" id="{BFAB412F-35AD-D7B1-B4EE-8263BB603F25}"/>
              </a:ext>
            </a:extLst>
          </p:cNvPr>
          <p:cNvSpPr/>
          <p:nvPr/>
        </p:nvSpPr>
        <p:spPr>
          <a:xfrm>
            <a:off x="777921" y="2304942"/>
            <a:ext cx="9457895" cy="2946235"/>
          </a:xfrm>
          <a:custGeom>
            <a:avLst/>
            <a:gdLst>
              <a:gd name="connsiteX0" fmla="*/ 0 w 6864824"/>
              <a:gd name="connsiteY0" fmla="*/ 1666557 h 2946235"/>
              <a:gd name="connsiteX1" fmla="*/ 627797 w 6864824"/>
              <a:gd name="connsiteY1" fmla="*/ 28825 h 2946235"/>
              <a:gd name="connsiteX2" fmla="*/ 2838735 w 6864824"/>
              <a:gd name="connsiteY2" fmla="*/ 2894855 h 2946235"/>
              <a:gd name="connsiteX3" fmla="*/ 5800299 w 6864824"/>
              <a:gd name="connsiteY3" fmla="*/ 1734795 h 2946235"/>
              <a:gd name="connsiteX4" fmla="*/ 6864824 w 6864824"/>
              <a:gd name="connsiteY4" fmla="*/ 28825 h 2946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4824" h="2946235">
                <a:moveTo>
                  <a:pt x="0" y="1666557"/>
                </a:moveTo>
                <a:cubicBezTo>
                  <a:pt x="77337" y="745333"/>
                  <a:pt x="154675" y="-175891"/>
                  <a:pt x="627797" y="28825"/>
                </a:cubicBezTo>
                <a:cubicBezTo>
                  <a:pt x="1100919" y="233541"/>
                  <a:pt x="1976651" y="2610527"/>
                  <a:pt x="2838735" y="2894855"/>
                </a:cubicBezTo>
                <a:cubicBezTo>
                  <a:pt x="3700819" y="3179183"/>
                  <a:pt x="5129284" y="2212467"/>
                  <a:pt x="5800299" y="1734795"/>
                </a:cubicBezTo>
                <a:cubicBezTo>
                  <a:pt x="6471314" y="1257123"/>
                  <a:pt x="6469039" y="133458"/>
                  <a:pt x="6864824" y="28825"/>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orme libre 4">
            <a:extLst>
              <a:ext uri="{FF2B5EF4-FFF2-40B4-BE49-F238E27FC236}">
                <a16:creationId xmlns:a16="http://schemas.microsoft.com/office/drawing/2014/main" id="{440B90B8-B544-45E0-4653-E4EAAC2791DF}"/>
              </a:ext>
            </a:extLst>
          </p:cNvPr>
          <p:cNvSpPr/>
          <p:nvPr/>
        </p:nvSpPr>
        <p:spPr>
          <a:xfrm>
            <a:off x="775855" y="2305396"/>
            <a:ext cx="2394065" cy="1684713"/>
          </a:xfrm>
          <a:custGeom>
            <a:avLst/>
            <a:gdLst>
              <a:gd name="connsiteX0" fmla="*/ 0 w 2394065"/>
              <a:gd name="connsiteY0" fmla="*/ 1662546 h 1684713"/>
              <a:gd name="connsiteX1" fmla="*/ 0 w 2394065"/>
              <a:gd name="connsiteY1" fmla="*/ 1662546 h 1684713"/>
              <a:gd name="connsiteX2" fmla="*/ 11083 w 2394065"/>
              <a:gd name="connsiteY2" fmla="*/ 1612669 h 1684713"/>
              <a:gd name="connsiteX3" fmla="*/ 16625 w 2394065"/>
              <a:gd name="connsiteY3" fmla="*/ 1596044 h 1684713"/>
              <a:gd name="connsiteX4" fmla="*/ 33250 w 2394065"/>
              <a:gd name="connsiteY4" fmla="*/ 1512917 h 1684713"/>
              <a:gd name="connsiteX5" fmla="*/ 38792 w 2394065"/>
              <a:gd name="connsiteY5" fmla="*/ 1435331 h 1684713"/>
              <a:gd name="connsiteX6" fmla="*/ 44334 w 2394065"/>
              <a:gd name="connsiteY6" fmla="*/ 1418706 h 1684713"/>
              <a:gd name="connsiteX7" fmla="*/ 94210 w 2394065"/>
              <a:gd name="connsiteY7" fmla="*/ 1058488 h 1684713"/>
              <a:gd name="connsiteX8" fmla="*/ 171796 w 2394065"/>
              <a:gd name="connsiteY8" fmla="*/ 637309 h 1684713"/>
              <a:gd name="connsiteX9" fmla="*/ 221672 w 2394065"/>
              <a:gd name="connsiteY9" fmla="*/ 465513 h 1684713"/>
              <a:gd name="connsiteX10" fmla="*/ 299258 w 2394065"/>
              <a:gd name="connsiteY10" fmla="*/ 282633 h 1684713"/>
              <a:gd name="connsiteX11" fmla="*/ 404552 w 2394065"/>
              <a:gd name="connsiteY11" fmla="*/ 127462 h 1684713"/>
              <a:gd name="connsiteX12" fmla="*/ 454429 w 2394065"/>
              <a:gd name="connsiteY12" fmla="*/ 77586 h 1684713"/>
              <a:gd name="connsiteX13" fmla="*/ 565265 w 2394065"/>
              <a:gd name="connsiteY13" fmla="*/ 27709 h 1684713"/>
              <a:gd name="connsiteX14" fmla="*/ 659476 w 2394065"/>
              <a:gd name="connsiteY14" fmla="*/ 0 h 1684713"/>
              <a:gd name="connsiteX15" fmla="*/ 814647 w 2394065"/>
              <a:gd name="connsiteY15" fmla="*/ 16626 h 1684713"/>
              <a:gd name="connsiteX16" fmla="*/ 936567 w 2394065"/>
              <a:gd name="connsiteY16" fmla="*/ 55419 h 1684713"/>
              <a:gd name="connsiteX17" fmla="*/ 1080654 w 2394065"/>
              <a:gd name="connsiteY17" fmla="*/ 155171 h 1684713"/>
              <a:gd name="connsiteX18" fmla="*/ 1180407 w 2394065"/>
              <a:gd name="connsiteY18" fmla="*/ 243840 h 1684713"/>
              <a:gd name="connsiteX19" fmla="*/ 1296785 w 2394065"/>
              <a:gd name="connsiteY19" fmla="*/ 365760 h 1684713"/>
              <a:gd name="connsiteX20" fmla="*/ 1429789 w 2394065"/>
              <a:gd name="connsiteY20" fmla="*/ 509848 h 1684713"/>
              <a:gd name="connsiteX21" fmla="*/ 1573876 w 2394065"/>
              <a:gd name="connsiteY21" fmla="*/ 676102 h 1684713"/>
              <a:gd name="connsiteX22" fmla="*/ 1690254 w 2394065"/>
              <a:gd name="connsiteY22" fmla="*/ 814648 h 1684713"/>
              <a:gd name="connsiteX23" fmla="*/ 1806632 w 2394065"/>
              <a:gd name="connsiteY23" fmla="*/ 958735 h 1684713"/>
              <a:gd name="connsiteX24" fmla="*/ 1934094 w 2394065"/>
              <a:gd name="connsiteY24" fmla="*/ 1119448 h 1684713"/>
              <a:gd name="connsiteX25" fmla="*/ 2067098 w 2394065"/>
              <a:gd name="connsiteY25" fmla="*/ 1291244 h 1684713"/>
              <a:gd name="connsiteX26" fmla="*/ 2216727 w 2394065"/>
              <a:gd name="connsiteY26" fmla="*/ 1463040 h 1684713"/>
              <a:gd name="connsiteX27" fmla="*/ 2310938 w 2394065"/>
              <a:gd name="connsiteY27" fmla="*/ 1579419 h 1684713"/>
              <a:gd name="connsiteX28" fmla="*/ 2394065 w 2394065"/>
              <a:gd name="connsiteY28" fmla="*/ 1684713 h 1684713"/>
              <a:gd name="connsiteX29" fmla="*/ 0 w 2394065"/>
              <a:gd name="connsiteY29" fmla="*/ 1662546 h 168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94065" h="1684713">
                <a:moveTo>
                  <a:pt x="0" y="1662546"/>
                </a:moveTo>
                <a:lnTo>
                  <a:pt x="0" y="1662546"/>
                </a:lnTo>
                <a:cubicBezTo>
                  <a:pt x="3694" y="1645920"/>
                  <a:pt x="6952" y="1629192"/>
                  <a:pt x="11083" y="1612669"/>
                </a:cubicBezTo>
                <a:cubicBezTo>
                  <a:pt x="12500" y="1607002"/>
                  <a:pt x="15479" y="1601772"/>
                  <a:pt x="16625" y="1596044"/>
                </a:cubicBezTo>
                <a:cubicBezTo>
                  <a:pt x="34693" y="1505707"/>
                  <a:pt x="19037" y="1555560"/>
                  <a:pt x="33250" y="1512917"/>
                </a:cubicBezTo>
                <a:cubicBezTo>
                  <a:pt x="35097" y="1487055"/>
                  <a:pt x="35762" y="1461081"/>
                  <a:pt x="38792" y="1435331"/>
                </a:cubicBezTo>
                <a:cubicBezTo>
                  <a:pt x="39475" y="1429530"/>
                  <a:pt x="24014" y="1447339"/>
                  <a:pt x="44334" y="1418706"/>
                </a:cubicBezTo>
                <a:lnTo>
                  <a:pt x="94210" y="1058488"/>
                </a:lnTo>
                <a:lnTo>
                  <a:pt x="171796" y="637309"/>
                </a:lnTo>
                <a:lnTo>
                  <a:pt x="221672" y="465513"/>
                </a:lnTo>
                <a:lnTo>
                  <a:pt x="299258" y="282633"/>
                </a:lnTo>
                <a:lnTo>
                  <a:pt x="404552" y="127462"/>
                </a:lnTo>
                <a:lnTo>
                  <a:pt x="454429" y="77586"/>
                </a:lnTo>
                <a:lnTo>
                  <a:pt x="565265" y="27709"/>
                </a:lnTo>
                <a:lnTo>
                  <a:pt x="659476" y="0"/>
                </a:lnTo>
                <a:lnTo>
                  <a:pt x="814647" y="16626"/>
                </a:lnTo>
                <a:lnTo>
                  <a:pt x="936567" y="55419"/>
                </a:lnTo>
                <a:lnTo>
                  <a:pt x="1080654" y="155171"/>
                </a:lnTo>
                <a:lnTo>
                  <a:pt x="1180407" y="243840"/>
                </a:lnTo>
                <a:lnTo>
                  <a:pt x="1296785" y="365760"/>
                </a:lnTo>
                <a:lnTo>
                  <a:pt x="1429789" y="509848"/>
                </a:lnTo>
                <a:lnTo>
                  <a:pt x="1573876" y="676102"/>
                </a:lnTo>
                <a:lnTo>
                  <a:pt x="1690254" y="814648"/>
                </a:lnTo>
                <a:lnTo>
                  <a:pt x="1806632" y="958735"/>
                </a:lnTo>
                <a:lnTo>
                  <a:pt x="1934094" y="1119448"/>
                </a:lnTo>
                <a:lnTo>
                  <a:pt x="2067098" y="1291244"/>
                </a:lnTo>
                <a:lnTo>
                  <a:pt x="2216727" y="1463040"/>
                </a:lnTo>
                <a:lnTo>
                  <a:pt x="2310938" y="1579419"/>
                </a:lnTo>
                <a:lnTo>
                  <a:pt x="2394065" y="1684713"/>
                </a:lnTo>
                <a:lnTo>
                  <a:pt x="0" y="166254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A9670E1D-DB0A-F852-6E11-60751A7AD465}"/>
              </a:ext>
            </a:extLst>
          </p:cNvPr>
          <p:cNvSpPr txBox="1"/>
          <p:nvPr/>
        </p:nvSpPr>
        <p:spPr>
          <a:xfrm>
            <a:off x="2382982" y="2504902"/>
            <a:ext cx="2360646"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2"/>
                </a:solidFill>
              </a:rPr>
              <a:t>Inspired volume</a:t>
            </a:r>
          </a:p>
        </p:txBody>
      </p:sp>
      <p:sp>
        <p:nvSpPr>
          <p:cNvPr id="10" name="Forme libre 9">
            <a:extLst>
              <a:ext uri="{FF2B5EF4-FFF2-40B4-BE49-F238E27FC236}">
                <a16:creationId xmlns:a16="http://schemas.microsoft.com/office/drawing/2014/main" id="{C07509E6-BAA1-4CC1-5151-E2A58BBB000C}"/>
              </a:ext>
            </a:extLst>
          </p:cNvPr>
          <p:cNvSpPr/>
          <p:nvPr/>
        </p:nvSpPr>
        <p:spPr>
          <a:xfrm>
            <a:off x="3230880" y="4045527"/>
            <a:ext cx="5530735" cy="1208117"/>
          </a:xfrm>
          <a:custGeom>
            <a:avLst/>
            <a:gdLst>
              <a:gd name="connsiteX0" fmla="*/ 0 w 5530735"/>
              <a:gd name="connsiteY0" fmla="*/ 11084 h 1208117"/>
              <a:gd name="connsiteX1" fmla="*/ 171796 w 5530735"/>
              <a:gd name="connsiteY1" fmla="*/ 216131 h 1208117"/>
              <a:gd name="connsiteX2" fmla="*/ 410095 w 5530735"/>
              <a:gd name="connsiteY2" fmla="*/ 454429 h 1208117"/>
              <a:gd name="connsiteX3" fmla="*/ 559724 w 5530735"/>
              <a:gd name="connsiteY3" fmla="*/ 598517 h 1208117"/>
              <a:gd name="connsiteX4" fmla="*/ 847898 w 5530735"/>
              <a:gd name="connsiteY4" fmla="*/ 842357 h 1208117"/>
              <a:gd name="connsiteX5" fmla="*/ 1235825 w 5530735"/>
              <a:gd name="connsiteY5" fmla="*/ 1080655 h 1208117"/>
              <a:gd name="connsiteX6" fmla="*/ 1457498 w 5530735"/>
              <a:gd name="connsiteY6" fmla="*/ 1158240 h 1208117"/>
              <a:gd name="connsiteX7" fmla="*/ 1734589 w 5530735"/>
              <a:gd name="connsiteY7" fmla="*/ 1208117 h 1208117"/>
              <a:gd name="connsiteX8" fmla="*/ 2272145 w 5530735"/>
              <a:gd name="connsiteY8" fmla="*/ 1191491 h 1208117"/>
              <a:gd name="connsiteX9" fmla="*/ 2770909 w 5530735"/>
              <a:gd name="connsiteY9" fmla="*/ 1102822 h 1208117"/>
              <a:gd name="connsiteX10" fmla="*/ 3352800 w 5530735"/>
              <a:gd name="connsiteY10" fmla="*/ 947651 h 1208117"/>
              <a:gd name="connsiteX11" fmla="*/ 3929149 w 5530735"/>
              <a:gd name="connsiteY11" fmla="*/ 753688 h 1208117"/>
              <a:gd name="connsiteX12" fmla="*/ 4089862 w 5530735"/>
              <a:gd name="connsiteY12" fmla="*/ 670560 h 1208117"/>
              <a:gd name="connsiteX13" fmla="*/ 4261658 w 5530735"/>
              <a:gd name="connsiteY13" fmla="*/ 604058 h 1208117"/>
              <a:gd name="connsiteX14" fmla="*/ 4566458 w 5530735"/>
              <a:gd name="connsiteY14" fmla="*/ 471055 h 1208117"/>
              <a:gd name="connsiteX15" fmla="*/ 4904509 w 5530735"/>
              <a:gd name="connsiteY15" fmla="*/ 304800 h 1208117"/>
              <a:gd name="connsiteX16" fmla="*/ 5203767 w 5530735"/>
              <a:gd name="connsiteY16" fmla="*/ 166255 h 1208117"/>
              <a:gd name="connsiteX17" fmla="*/ 5530735 w 5530735"/>
              <a:gd name="connsiteY17" fmla="*/ 0 h 1208117"/>
              <a:gd name="connsiteX18" fmla="*/ 0 w 5530735"/>
              <a:gd name="connsiteY18" fmla="*/ 11084 h 120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30735" h="1208117">
                <a:moveTo>
                  <a:pt x="0" y="11084"/>
                </a:moveTo>
                <a:lnTo>
                  <a:pt x="171796" y="216131"/>
                </a:lnTo>
                <a:lnTo>
                  <a:pt x="410095" y="454429"/>
                </a:lnTo>
                <a:lnTo>
                  <a:pt x="559724" y="598517"/>
                </a:lnTo>
                <a:lnTo>
                  <a:pt x="847898" y="842357"/>
                </a:lnTo>
                <a:lnTo>
                  <a:pt x="1235825" y="1080655"/>
                </a:lnTo>
                <a:lnTo>
                  <a:pt x="1457498" y="1158240"/>
                </a:lnTo>
                <a:lnTo>
                  <a:pt x="1734589" y="1208117"/>
                </a:lnTo>
                <a:lnTo>
                  <a:pt x="2272145" y="1191491"/>
                </a:lnTo>
                <a:lnTo>
                  <a:pt x="2770909" y="1102822"/>
                </a:lnTo>
                <a:lnTo>
                  <a:pt x="3352800" y="947651"/>
                </a:lnTo>
                <a:lnTo>
                  <a:pt x="3929149" y="753688"/>
                </a:lnTo>
                <a:lnTo>
                  <a:pt x="4089862" y="670560"/>
                </a:lnTo>
                <a:lnTo>
                  <a:pt x="4261658" y="604058"/>
                </a:lnTo>
                <a:lnTo>
                  <a:pt x="4566458" y="471055"/>
                </a:lnTo>
                <a:lnTo>
                  <a:pt x="4904509" y="304800"/>
                </a:lnTo>
                <a:lnTo>
                  <a:pt x="5203767" y="166255"/>
                </a:lnTo>
                <a:lnTo>
                  <a:pt x="5530735" y="0"/>
                </a:lnTo>
                <a:lnTo>
                  <a:pt x="0" y="11084"/>
                </a:lnTo>
                <a:close/>
              </a:path>
            </a:pathLst>
          </a:cu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5A6318E4-8797-F0FC-CD74-B9A339ED10DC}"/>
              </a:ext>
            </a:extLst>
          </p:cNvPr>
          <p:cNvSpPr txBox="1"/>
          <p:nvPr/>
        </p:nvSpPr>
        <p:spPr>
          <a:xfrm>
            <a:off x="6007331" y="5436524"/>
            <a:ext cx="2280496"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4"/>
                </a:solidFill>
              </a:rPr>
              <a:t>Expired volume</a:t>
            </a:r>
          </a:p>
        </p:txBody>
      </p:sp>
      <p:cxnSp>
        <p:nvCxnSpPr>
          <p:cNvPr id="25" name="Connecteur droit avec flèche 24">
            <a:extLst>
              <a:ext uri="{FF2B5EF4-FFF2-40B4-BE49-F238E27FC236}">
                <a16:creationId xmlns:a16="http://schemas.microsoft.com/office/drawing/2014/main" id="{7B1748B6-BF82-706E-719A-F66F269E1C75}"/>
              </a:ext>
            </a:extLst>
          </p:cNvPr>
          <p:cNvCxnSpPr>
            <a:cxnSpLocks/>
          </p:cNvCxnSpPr>
          <p:nvPr/>
        </p:nvCxnSpPr>
        <p:spPr>
          <a:xfrm flipH="1">
            <a:off x="775855" y="4215635"/>
            <a:ext cx="2455025" cy="0"/>
          </a:xfrm>
          <a:prstGeom prst="straightConnector1">
            <a:avLst/>
          </a:prstGeom>
          <a:ln w="28575">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746F9499-C507-5DD2-5182-A43411BDE905}"/>
              </a:ext>
            </a:extLst>
          </p:cNvPr>
          <p:cNvSpPr txBox="1"/>
          <p:nvPr/>
        </p:nvSpPr>
        <p:spPr>
          <a:xfrm>
            <a:off x="1829674" y="4319061"/>
            <a:ext cx="286425"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2"/>
                </a:solidFill>
              </a:rPr>
              <a:t>Ti</a:t>
            </a:r>
          </a:p>
        </p:txBody>
      </p:sp>
      <p:cxnSp>
        <p:nvCxnSpPr>
          <p:cNvPr id="29" name="Connecteur droit avec flèche 28">
            <a:extLst>
              <a:ext uri="{FF2B5EF4-FFF2-40B4-BE49-F238E27FC236}">
                <a16:creationId xmlns:a16="http://schemas.microsoft.com/office/drawing/2014/main" id="{C061A22C-AA05-D13A-DD13-59C46E15F947}"/>
              </a:ext>
            </a:extLst>
          </p:cNvPr>
          <p:cNvCxnSpPr>
            <a:cxnSpLocks/>
          </p:cNvCxnSpPr>
          <p:nvPr/>
        </p:nvCxnSpPr>
        <p:spPr>
          <a:xfrm flipH="1">
            <a:off x="3169920" y="3778059"/>
            <a:ext cx="5715000" cy="0"/>
          </a:xfrm>
          <a:prstGeom prst="straightConnector1">
            <a:avLst/>
          </a:prstGeom>
          <a:ln w="28575">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ZoneTexte 31">
            <a:extLst>
              <a:ext uri="{FF2B5EF4-FFF2-40B4-BE49-F238E27FC236}">
                <a16:creationId xmlns:a16="http://schemas.microsoft.com/office/drawing/2014/main" id="{533BF2D3-104B-1489-126F-58008BB2856A}"/>
              </a:ext>
            </a:extLst>
          </p:cNvPr>
          <p:cNvSpPr txBox="1"/>
          <p:nvPr/>
        </p:nvSpPr>
        <p:spPr>
          <a:xfrm>
            <a:off x="5492679" y="3354779"/>
            <a:ext cx="380169"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4"/>
                </a:solidFill>
              </a:rPr>
              <a:t>Te</a:t>
            </a:r>
          </a:p>
        </p:txBody>
      </p:sp>
    </p:spTree>
    <p:extLst>
      <p:ext uri="{BB962C8B-B14F-4D97-AF65-F5344CB8AC3E}">
        <p14:creationId xmlns:p14="http://schemas.microsoft.com/office/powerpoint/2010/main" val="395023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 grpId="0" animBg="1"/>
      <p:bldP spid="5" grpId="0" animBg="1"/>
      <p:bldP spid="8" grpId="0"/>
      <p:bldP spid="10" grpId="0" animBg="1"/>
      <p:bldP spid="11" grpId="0"/>
      <p:bldP spid="28"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0DDB54-23B6-9AEA-C4F7-AFC308331949}"/>
              </a:ext>
            </a:extLst>
          </p:cNvPr>
          <p:cNvSpPr>
            <a:spLocks noGrp="1"/>
          </p:cNvSpPr>
          <p:nvPr>
            <p:ph type="title"/>
          </p:nvPr>
        </p:nvSpPr>
        <p:spPr/>
        <p:txBody>
          <a:bodyPr/>
          <a:lstStyle/>
          <a:p>
            <a:r>
              <a:rPr lang="en-US" altLang="zh-CN" dirty="0"/>
              <a:t>Basic terms</a:t>
            </a:r>
          </a:p>
        </p:txBody>
      </p:sp>
      <p:pic>
        <p:nvPicPr>
          <p:cNvPr id="8" name="Espace réservé pour une image  7">
            <a:extLst>
              <a:ext uri="{FF2B5EF4-FFF2-40B4-BE49-F238E27FC236}">
                <a16:creationId xmlns:a16="http://schemas.microsoft.com/office/drawing/2014/main" id="{1241A452-4CC1-BF29-FA45-D85001795004}"/>
              </a:ext>
            </a:extLst>
          </p:cNvPr>
          <p:cNvPicPr>
            <a:picLocks noGrp="1" noChangeAspect="1"/>
          </p:cNvPicPr>
          <p:nvPr>
            <p:ph type="pic" sz="quarter" idx="16"/>
          </p:nvPr>
        </p:nvPicPr>
        <p:blipFill>
          <a:blip r:embed="rId3"/>
          <a:srcRect t="3454" b="3454"/>
          <a:stretch>
            <a:fillRect/>
          </a:stretch>
        </p:blipFill>
        <p:spPr/>
      </p:pic>
      <p:cxnSp>
        <p:nvCxnSpPr>
          <p:cNvPr id="12" name="Connecteur droit avec flèche 11">
            <a:extLst>
              <a:ext uri="{FF2B5EF4-FFF2-40B4-BE49-F238E27FC236}">
                <a16:creationId xmlns:a16="http://schemas.microsoft.com/office/drawing/2014/main" id="{1E65E24D-1CF2-AED5-4A87-4434B9FF8FBD}"/>
              </a:ext>
            </a:extLst>
          </p:cNvPr>
          <p:cNvCxnSpPr/>
          <p:nvPr/>
        </p:nvCxnSpPr>
        <p:spPr>
          <a:xfrm flipV="1">
            <a:off x="6979920" y="289560"/>
            <a:ext cx="0" cy="2987040"/>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2E382DDA-EB86-CE6A-1E9E-026BE721C971}"/>
              </a:ext>
            </a:extLst>
          </p:cNvPr>
          <p:cNvCxnSpPr>
            <a:cxnSpLocks/>
          </p:cNvCxnSpPr>
          <p:nvPr/>
        </p:nvCxnSpPr>
        <p:spPr>
          <a:xfrm>
            <a:off x="6979920" y="3276600"/>
            <a:ext cx="4907280" cy="0"/>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7DDAD5E0-AC7F-6461-4120-3A106B42C79C}"/>
              </a:ext>
            </a:extLst>
          </p:cNvPr>
          <p:cNvCxnSpPr/>
          <p:nvPr/>
        </p:nvCxnSpPr>
        <p:spPr>
          <a:xfrm flipV="1">
            <a:off x="6979920" y="3398520"/>
            <a:ext cx="0" cy="2987040"/>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BF70CA3F-F247-177F-69F5-DED62EF998C5}"/>
              </a:ext>
            </a:extLst>
          </p:cNvPr>
          <p:cNvCxnSpPr>
            <a:cxnSpLocks/>
          </p:cNvCxnSpPr>
          <p:nvPr/>
        </p:nvCxnSpPr>
        <p:spPr>
          <a:xfrm>
            <a:off x="6979920" y="4892040"/>
            <a:ext cx="4907280" cy="0"/>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0" name="Forme libre 19">
            <a:extLst>
              <a:ext uri="{FF2B5EF4-FFF2-40B4-BE49-F238E27FC236}">
                <a16:creationId xmlns:a16="http://schemas.microsoft.com/office/drawing/2014/main" id="{C22C108A-FD2E-8727-A21C-67B6D8F6A6AC}"/>
              </a:ext>
            </a:extLst>
          </p:cNvPr>
          <p:cNvSpPr/>
          <p:nvPr/>
        </p:nvSpPr>
        <p:spPr>
          <a:xfrm>
            <a:off x="6979920" y="3657600"/>
            <a:ext cx="4754880" cy="1855133"/>
          </a:xfrm>
          <a:custGeom>
            <a:avLst/>
            <a:gdLst>
              <a:gd name="connsiteX0" fmla="*/ 0 w 4754880"/>
              <a:gd name="connsiteY0" fmla="*/ 1539240 h 1855133"/>
              <a:gd name="connsiteX1" fmla="*/ 929640 w 4754880"/>
              <a:gd name="connsiteY1" fmla="*/ 1234440 h 1855133"/>
              <a:gd name="connsiteX2" fmla="*/ 1676400 w 4754880"/>
              <a:gd name="connsiteY2" fmla="*/ 0 h 1855133"/>
              <a:gd name="connsiteX3" fmla="*/ 2636520 w 4754880"/>
              <a:gd name="connsiteY3" fmla="*/ 1234440 h 1855133"/>
              <a:gd name="connsiteX4" fmla="*/ 3307080 w 4754880"/>
              <a:gd name="connsiteY4" fmla="*/ 1844040 h 1855133"/>
              <a:gd name="connsiteX5" fmla="*/ 4754880 w 4754880"/>
              <a:gd name="connsiteY5" fmla="*/ 1569720 h 185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4880" h="1855133">
                <a:moveTo>
                  <a:pt x="0" y="1539240"/>
                </a:moveTo>
                <a:cubicBezTo>
                  <a:pt x="325120" y="1515110"/>
                  <a:pt x="650240" y="1490980"/>
                  <a:pt x="929640" y="1234440"/>
                </a:cubicBezTo>
                <a:cubicBezTo>
                  <a:pt x="1209040" y="977900"/>
                  <a:pt x="1391920" y="0"/>
                  <a:pt x="1676400" y="0"/>
                </a:cubicBezTo>
                <a:cubicBezTo>
                  <a:pt x="1960880" y="0"/>
                  <a:pt x="2364740" y="927100"/>
                  <a:pt x="2636520" y="1234440"/>
                </a:cubicBezTo>
                <a:cubicBezTo>
                  <a:pt x="2908300" y="1541780"/>
                  <a:pt x="2954020" y="1788160"/>
                  <a:pt x="3307080" y="1844040"/>
                </a:cubicBezTo>
                <a:cubicBezTo>
                  <a:pt x="3660140" y="1899920"/>
                  <a:pt x="4207510" y="1734820"/>
                  <a:pt x="4754880" y="1569720"/>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 name="Connecteur droit 24">
            <a:extLst>
              <a:ext uri="{FF2B5EF4-FFF2-40B4-BE49-F238E27FC236}">
                <a16:creationId xmlns:a16="http://schemas.microsoft.com/office/drawing/2014/main" id="{EEB4093F-C53D-A6D1-2C2F-C0929D192E3B}"/>
              </a:ext>
            </a:extLst>
          </p:cNvPr>
          <p:cNvCxnSpPr>
            <a:cxnSpLocks/>
          </p:cNvCxnSpPr>
          <p:nvPr/>
        </p:nvCxnSpPr>
        <p:spPr>
          <a:xfrm>
            <a:off x="6979920" y="2712720"/>
            <a:ext cx="94488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DE3B417C-F159-74E0-792A-1ECA263EDC98}"/>
              </a:ext>
            </a:extLst>
          </p:cNvPr>
          <p:cNvCxnSpPr>
            <a:cxnSpLocks/>
          </p:cNvCxnSpPr>
          <p:nvPr/>
        </p:nvCxnSpPr>
        <p:spPr>
          <a:xfrm flipV="1">
            <a:off x="7924800" y="1341120"/>
            <a:ext cx="0" cy="13716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C0BA9B5A-B9DD-D190-15E3-D0236C733E2E}"/>
              </a:ext>
            </a:extLst>
          </p:cNvPr>
          <p:cNvCxnSpPr>
            <a:cxnSpLocks/>
          </p:cNvCxnSpPr>
          <p:nvPr/>
        </p:nvCxnSpPr>
        <p:spPr>
          <a:xfrm flipH="1">
            <a:off x="7924800" y="1341119"/>
            <a:ext cx="169164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01F8AA3E-F69F-1EEF-7420-01FFFF357079}"/>
              </a:ext>
            </a:extLst>
          </p:cNvPr>
          <p:cNvCxnSpPr>
            <a:cxnSpLocks/>
          </p:cNvCxnSpPr>
          <p:nvPr/>
        </p:nvCxnSpPr>
        <p:spPr>
          <a:xfrm flipV="1">
            <a:off x="9616440" y="1341119"/>
            <a:ext cx="0" cy="137160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A0B52E43-A6FD-FDCD-948D-38BBADB826A3}"/>
              </a:ext>
            </a:extLst>
          </p:cNvPr>
          <p:cNvCxnSpPr>
            <a:cxnSpLocks/>
          </p:cNvCxnSpPr>
          <p:nvPr/>
        </p:nvCxnSpPr>
        <p:spPr>
          <a:xfrm>
            <a:off x="9631680" y="2712720"/>
            <a:ext cx="225552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018AEFE6-26BF-903E-3C98-10EF7511CBB3}"/>
              </a:ext>
            </a:extLst>
          </p:cNvPr>
          <p:cNvSpPr txBox="1"/>
          <p:nvPr/>
        </p:nvSpPr>
        <p:spPr>
          <a:xfrm>
            <a:off x="5529662" y="457200"/>
            <a:ext cx="1399422"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3"/>
                </a:solidFill>
              </a:rPr>
              <a:t>Pressure</a:t>
            </a:r>
          </a:p>
        </p:txBody>
      </p:sp>
      <p:sp>
        <p:nvSpPr>
          <p:cNvPr id="39" name="ZoneTexte 38">
            <a:extLst>
              <a:ext uri="{FF2B5EF4-FFF2-40B4-BE49-F238E27FC236}">
                <a16:creationId xmlns:a16="http://schemas.microsoft.com/office/drawing/2014/main" id="{915E6DB6-97B6-8DB5-B8B9-98E40E2778B5}"/>
              </a:ext>
            </a:extLst>
          </p:cNvPr>
          <p:cNvSpPr txBox="1"/>
          <p:nvPr/>
        </p:nvSpPr>
        <p:spPr>
          <a:xfrm>
            <a:off x="5629337" y="5997762"/>
            <a:ext cx="1200072"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3"/>
                </a:solidFill>
              </a:rPr>
              <a:t>Volume</a:t>
            </a:r>
          </a:p>
        </p:txBody>
      </p:sp>
      <p:sp>
        <p:nvSpPr>
          <p:cNvPr id="40" name="Forme libre 39">
            <a:extLst>
              <a:ext uri="{FF2B5EF4-FFF2-40B4-BE49-F238E27FC236}">
                <a16:creationId xmlns:a16="http://schemas.microsoft.com/office/drawing/2014/main" id="{346BCB81-F403-9FC6-807B-BB50A44583C8}"/>
              </a:ext>
            </a:extLst>
          </p:cNvPr>
          <p:cNvSpPr/>
          <p:nvPr/>
        </p:nvSpPr>
        <p:spPr>
          <a:xfrm>
            <a:off x="7928610" y="3665220"/>
            <a:ext cx="1661160" cy="1226820"/>
          </a:xfrm>
          <a:custGeom>
            <a:avLst/>
            <a:gdLst>
              <a:gd name="connsiteX0" fmla="*/ 0 w 1661160"/>
              <a:gd name="connsiteY0" fmla="*/ 1226820 h 1226820"/>
              <a:gd name="connsiteX1" fmla="*/ 80010 w 1661160"/>
              <a:gd name="connsiteY1" fmla="*/ 1131570 h 1226820"/>
              <a:gd name="connsiteX2" fmla="*/ 156210 w 1661160"/>
              <a:gd name="connsiteY2" fmla="*/ 990600 h 1226820"/>
              <a:gd name="connsiteX3" fmla="*/ 243840 w 1661160"/>
              <a:gd name="connsiteY3" fmla="*/ 819150 h 1226820"/>
              <a:gd name="connsiteX4" fmla="*/ 327660 w 1661160"/>
              <a:gd name="connsiteY4" fmla="*/ 609600 h 1226820"/>
              <a:gd name="connsiteX5" fmla="*/ 461010 w 1661160"/>
              <a:gd name="connsiteY5" fmla="*/ 304800 h 1226820"/>
              <a:gd name="connsiteX6" fmla="*/ 556260 w 1661160"/>
              <a:gd name="connsiteY6" fmla="*/ 133350 h 1226820"/>
              <a:gd name="connsiteX7" fmla="*/ 628650 w 1661160"/>
              <a:gd name="connsiteY7" fmla="*/ 41910 h 1226820"/>
              <a:gd name="connsiteX8" fmla="*/ 693420 w 1661160"/>
              <a:gd name="connsiteY8" fmla="*/ 11430 h 1226820"/>
              <a:gd name="connsiteX9" fmla="*/ 742950 w 1661160"/>
              <a:gd name="connsiteY9" fmla="*/ 0 h 1226820"/>
              <a:gd name="connsiteX10" fmla="*/ 826770 w 1661160"/>
              <a:gd name="connsiteY10" fmla="*/ 34290 h 1226820"/>
              <a:gd name="connsiteX11" fmla="*/ 906780 w 1661160"/>
              <a:gd name="connsiteY11" fmla="*/ 102870 h 1226820"/>
              <a:gd name="connsiteX12" fmla="*/ 990600 w 1661160"/>
              <a:gd name="connsiteY12" fmla="*/ 198120 h 1226820"/>
              <a:gd name="connsiteX13" fmla="*/ 1070610 w 1661160"/>
              <a:gd name="connsiteY13" fmla="*/ 308610 h 1226820"/>
              <a:gd name="connsiteX14" fmla="*/ 1306830 w 1661160"/>
              <a:gd name="connsiteY14" fmla="*/ 678180 h 1226820"/>
              <a:gd name="connsiteX15" fmla="*/ 1577340 w 1661160"/>
              <a:gd name="connsiteY15" fmla="*/ 1104900 h 1226820"/>
              <a:gd name="connsiteX16" fmla="*/ 1661160 w 1661160"/>
              <a:gd name="connsiteY16" fmla="*/ 1211580 h 1226820"/>
              <a:gd name="connsiteX17" fmla="*/ 1661160 w 1661160"/>
              <a:gd name="connsiteY17" fmla="*/ 1211580 h 1226820"/>
              <a:gd name="connsiteX18" fmla="*/ 0 w 1661160"/>
              <a:gd name="connsiteY18" fmla="*/ 1226820 h 122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61160" h="1226820">
                <a:moveTo>
                  <a:pt x="0" y="1226820"/>
                </a:moveTo>
                <a:lnTo>
                  <a:pt x="80010" y="1131570"/>
                </a:lnTo>
                <a:lnTo>
                  <a:pt x="156210" y="990600"/>
                </a:lnTo>
                <a:lnTo>
                  <a:pt x="243840" y="819150"/>
                </a:lnTo>
                <a:lnTo>
                  <a:pt x="327660" y="609600"/>
                </a:lnTo>
                <a:lnTo>
                  <a:pt x="461010" y="304800"/>
                </a:lnTo>
                <a:lnTo>
                  <a:pt x="556260" y="133350"/>
                </a:lnTo>
                <a:lnTo>
                  <a:pt x="628650" y="41910"/>
                </a:lnTo>
                <a:lnTo>
                  <a:pt x="693420" y="11430"/>
                </a:lnTo>
                <a:lnTo>
                  <a:pt x="742950" y="0"/>
                </a:lnTo>
                <a:lnTo>
                  <a:pt x="826770" y="34290"/>
                </a:lnTo>
                <a:lnTo>
                  <a:pt x="906780" y="102870"/>
                </a:lnTo>
                <a:lnTo>
                  <a:pt x="990600" y="198120"/>
                </a:lnTo>
                <a:lnTo>
                  <a:pt x="1070610" y="308610"/>
                </a:lnTo>
                <a:lnTo>
                  <a:pt x="1306830" y="678180"/>
                </a:lnTo>
                <a:lnTo>
                  <a:pt x="1577340" y="1104900"/>
                </a:lnTo>
                <a:lnTo>
                  <a:pt x="1661160" y="1211580"/>
                </a:lnTo>
                <a:lnTo>
                  <a:pt x="1661160" y="1211580"/>
                </a:lnTo>
                <a:lnTo>
                  <a:pt x="0" y="122682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2" name="Connecteur droit avec flèche 41">
            <a:extLst>
              <a:ext uri="{FF2B5EF4-FFF2-40B4-BE49-F238E27FC236}">
                <a16:creationId xmlns:a16="http://schemas.microsoft.com/office/drawing/2014/main" id="{49855B63-C5D6-6122-DC28-E72F5B987F76}"/>
              </a:ext>
            </a:extLst>
          </p:cNvPr>
          <p:cNvCxnSpPr>
            <a:cxnSpLocks/>
          </p:cNvCxnSpPr>
          <p:nvPr/>
        </p:nvCxnSpPr>
        <p:spPr>
          <a:xfrm flipV="1">
            <a:off x="8039100" y="1341119"/>
            <a:ext cx="0" cy="1935481"/>
          </a:xfrm>
          <a:prstGeom prst="straightConnector1">
            <a:avLst/>
          </a:prstGeom>
          <a:ln w="38100">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D7D24852-BE92-600E-D1C9-B20F7224B056}"/>
              </a:ext>
            </a:extLst>
          </p:cNvPr>
          <p:cNvSpPr txBox="1"/>
          <p:nvPr/>
        </p:nvSpPr>
        <p:spPr>
          <a:xfrm>
            <a:off x="8185355" y="2241755"/>
            <a:ext cx="1038746" cy="387798"/>
          </a:xfrm>
          <a:prstGeom prst="rect">
            <a:avLst/>
          </a:prstGeom>
          <a:noFill/>
        </p:spPr>
        <p:txBody>
          <a:bodyPr wrap="none" lIns="0" tIns="0" rIns="0" bIns="0" rtlCol="0">
            <a:spAutoFit/>
          </a:bodyPr>
          <a:lstStyle/>
          <a:p>
            <a:pPr algn="l">
              <a:lnSpc>
                <a:spcPct val="90000"/>
              </a:lnSpc>
              <a:spcBef>
                <a:spcPts val="1000"/>
              </a:spcBef>
            </a:pPr>
            <a:r>
              <a:rPr lang="en-US" altLang="zh-CN" sz="2800" dirty="0" err="1">
                <a:solidFill>
                  <a:schemeClr val="accent2"/>
                </a:solidFill>
              </a:rPr>
              <a:t>Ppeak</a:t>
            </a:r>
            <a:endParaRPr lang="fr-FR" sz="2800" dirty="0">
              <a:solidFill>
                <a:schemeClr val="accent2"/>
              </a:solidFill>
            </a:endParaRPr>
          </a:p>
        </p:txBody>
      </p:sp>
      <p:cxnSp>
        <p:nvCxnSpPr>
          <p:cNvPr id="46" name="Connecteur droit avec flèche 45">
            <a:extLst>
              <a:ext uri="{FF2B5EF4-FFF2-40B4-BE49-F238E27FC236}">
                <a16:creationId xmlns:a16="http://schemas.microsoft.com/office/drawing/2014/main" id="{AEA97D42-0C3B-52A9-0AF0-5082C727586E}"/>
              </a:ext>
            </a:extLst>
          </p:cNvPr>
          <p:cNvCxnSpPr/>
          <p:nvPr/>
        </p:nvCxnSpPr>
        <p:spPr>
          <a:xfrm>
            <a:off x="7924800" y="1005840"/>
            <a:ext cx="1664970" cy="0"/>
          </a:xfrm>
          <a:prstGeom prst="straightConnector1">
            <a:avLst/>
          </a:prstGeom>
          <a:ln w="38100">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ZoneTexte 46">
            <a:extLst>
              <a:ext uri="{FF2B5EF4-FFF2-40B4-BE49-F238E27FC236}">
                <a16:creationId xmlns:a16="http://schemas.microsoft.com/office/drawing/2014/main" id="{7D22A94F-C8B0-3880-54DF-A10420A27F5B}"/>
              </a:ext>
            </a:extLst>
          </p:cNvPr>
          <p:cNvSpPr txBox="1"/>
          <p:nvPr/>
        </p:nvSpPr>
        <p:spPr>
          <a:xfrm>
            <a:off x="8237912" y="500173"/>
            <a:ext cx="286425"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2"/>
                </a:solidFill>
              </a:rPr>
              <a:t>Ti</a:t>
            </a:r>
          </a:p>
        </p:txBody>
      </p:sp>
      <p:sp>
        <p:nvSpPr>
          <p:cNvPr id="48" name="ZoneTexte 47">
            <a:extLst>
              <a:ext uri="{FF2B5EF4-FFF2-40B4-BE49-F238E27FC236}">
                <a16:creationId xmlns:a16="http://schemas.microsoft.com/office/drawing/2014/main" id="{4DE31B16-9004-DFFE-556F-837519D3A16C}"/>
              </a:ext>
            </a:extLst>
          </p:cNvPr>
          <p:cNvSpPr txBox="1"/>
          <p:nvPr/>
        </p:nvSpPr>
        <p:spPr>
          <a:xfrm>
            <a:off x="11402291" y="1399309"/>
            <a:ext cx="65" cy="387798"/>
          </a:xfrm>
          <a:prstGeom prst="rect">
            <a:avLst/>
          </a:prstGeom>
          <a:noFill/>
        </p:spPr>
        <p:txBody>
          <a:bodyPr wrap="none" lIns="0" tIns="0" rIns="0" bIns="0" rtlCol="0">
            <a:spAutoFit/>
          </a:bodyPr>
          <a:lstStyle/>
          <a:p>
            <a:pPr algn="l">
              <a:lnSpc>
                <a:spcPct val="90000"/>
              </a:lnSpc>
              <a:spcBef>
                <a:spcPts val="1000"/>
              </a:spcBef>
            </a:pPr>
            <a:endParaRPr lang="fr-FR" sz="2800" dirty="0"/>
          </a:p>
        </p:txBody>
      </p:sp>
    </p:spTree>
    <p:extLst>
      <p:ext uri="{BB962C8B-B14F-4D97-AF65-F5344CB8AC3E}">
        <p14:creationId xmlns:p14="http://schemas.microsoft.com/office/powerpoint/2010/main" val="139159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8" grpId="0"/>
      <p:bldP spid="39" grpId="0"/>
      <p:bldP spid="40" grpId="0" animBg="1"/>
      <p:bldP spid="44" grpId="0"/>
      <p:bldP spid="4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573094D-32F1-C94A-BE5F-94C9872B5956}"/>
              </a:ext>
            </a:extLst>
          </p:cNvPr>
          <p:cNvSpPr>
            <a:spLocks noGrp="1"/>
          </p:cNvSpPr>
          <p:nvPr>
            <p:ph type="body" sz="quarter" idx="10"/>
          </p:nvPr>
        </p:nvSpPr>
        <p:spPr/>
        <p:txBody>
          <a:bodyPr anchor="ctr"/>
          <a:lstStyle/>
          <a:p>
            <a:r>
              <a:rPr lang="en-US" altLang="zh-CN"/>
              <a:t>Invasive ventilation</a:t>
            </a:r>
          </a:p>
        </p:txBody>
      </p:sp>
    </p:spTree>
    <p:extLst>
      <p:ext uri="{BB962C8B-B14F-4D97-AF65-F5344CB8AC3E}">
        <p14:creationId xmlns:p14="http://schemas.microsoft.com/office/powerpoint/2010/main" val="3376490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2481ADD-5748-3D43-BFCB-992F19C222ED}"/>
              </a:ext>
            </a:extLst>
          </p:cNvPr>
          <p:cNvSpPr>
            <a:spLocks noGrp="1"/>
          </p:cNvSpPr>
          <p:nvPr>
            <p:ph type="body" sz="quarter" idx="10"/>
          </p:nvPr>
        </p:nvSpPr>
        <p:spPr/>
        <p:txBody>
          <a:bodyPr/>
          <a:lstStyle/>
          <a:p>
            <a:r>
              <a:rPr lang="en-US" altLang="zh-CN" sz="3600"/>
              <a:t>Conventional ventilation</a:t>
            </a:r>
            <a:endParaRPr lang="fr-FR"/>
          </a:p>
        </p:txBody>
      </p:sp>
      <p:pic>
        <p:nvPicPr>
          <p:cNvPr id="5" name="Espace réservé pour une image  4">
            <a:extLst>
              <a:ext uri="{FF2B5EF4-FFF2-40B4-BE49-F238E27FC236}">
                <a16:creationId xmlns:a16="http://schemas.microsoft.com/office/drawing/2014/main" id="{6BD0867A-9FD2-3C4F-8662-597AFFF21C47}"/>
              </a:ext>
            </a:extLst>
          </p:cNvPr>
          <p:cNvPicPr>
            <a:picLocks noGrp="1" noChangeAspect="1"/>
          </p:cNvPicPr>
          <p:nvPr>
            <p:ph type="pic" sz="quarter" idx="16"/>
          </p:nvPr>
        </p:nvPicPr>
        <p:blipFill>
          <a:blip r:embed="rId2"/>
          <a:srcRect l="20428" r="20428"/>
          <a:stretch>
            <a:fillRect/>
          </a:stretch>
        </p:blipFill>
        <p:spPr/>
      </p:pic>
    </p:spTree>
    <p:extLst>
      <p:ext uri="{BB962C8B-B14F-4D97-AF65-F5344CB8AC3E}">
        <p14:creationId xmlns:p14="http://schemas.microsoft.com/office/powerpoint/2010/main" val="3526716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1AB58C-5CAB-324C-BD88-965D44CB0CA7}"/>
              </a:ext>
            </a:extLst>
          </p:cNvPr>
          <p:cNvSpPr>
            <a:spLocks noGrp="1"/>
          </p:cNvSpPr>
          <p:nvPr>
            <p:ph type="title"/>
          </p:nvPr>
        </p:nvSpPr>
        <p:spPr/>
        <p:txBody>
          <a:bodyPr/>
          <a:lstStyle/>
          <a:p>
            <a:r>
              <a:rPr lang="en-US" altLang="zh-CN"/>
              <a:t>nomenclature</a:t>
            </a:r>
          </a:p>
        </p:txBody>
      </p:sp>
      <p:sp>
        <p:nvSpPr>
          <p:cNvPr id="5" name="Espace réservé du contenu 4">
            <a:extLst>
              <a:ext uri="{FF2B5EF4-FFF2-40B4-BE49-F238E27FC236}">
                <a16:creationId xmlns:a16="http://schemas.microsoft.com/office/drawing/2014/main" id="{BE3295DB-4729-8342-9A19-23D33C460147}"/>
              </a:ext>
            </a:extLst>
          </p:cNvPr>
          <p:cNvSpPr>
            <a:spLocks noGrp="1"/>
          </p:cNvSpPr>
          <p:nvPr>
            <p:ph idx="1"/>
          </p:nvPr>
        </p:nvSpPr>
        <p:spPr/>
        <p:txBody>
          <a:bodyPr>
            <a:normAutofit fontScale="77500" lnSpcReduction="20000"/>
          </a:bodyPr>
          <a:lstStyle/>
          <a:p>
            <a:r>
              <a:rPr lang="en-US" altLang="zh-CN" dirty="0"/>
              <a:t>Volumetric ventilation</a:t>
            </a:r>
          </a:p>
          <a:p>
            <a:pPr marL="571500" indent="-571500">
              <a:buFont typeface="Arial" panose="020B0604020202020204" pitchFamily="34" charset="0"/>
              <a:buChar char="•"/>
            </a:pPr>
            <a:r>
              <a:rPr lang="en-US" altLang="zh-CN" dirty="0"/>
              <a:t>Assist/control ventilation (VAC) </a:t>
            </a:r>
          </a:p>
          <a:p>
            <a:pPr marL="1257300" lvl="3" indent="-571500"/>
            <a:r>
              <a:rPr lang="en-US" altLang="zh-CN" dirty="0"/>
              <a:t>PC-VAC-VG</a:t>
            </a:r>
          </a:p>
          <a:p>
            <a:pPr marL="571500" indent="-571500">
              <a:buFont typeface="Arial" panose="020B0604020202020204" pitchFamily="34" charset="0"/>
              <a:buChar char="•"/>
            </a:pPr>
            <a:r>
              <a:rPr lang="en-US" altLang="zh-CN" dirty="0"/>
              <a:t>Intermittent assisted controlled ventilation (VACi) </a:t>
            </a:r>
          </a:p>
          <a:p>
            <a:pPr marL="814388" lvl="1" indent="-571500"/>
            <a:r>
              <a:rPr lang="en-US" altLang="zh-CN" dirty="0"/>
              <a:t>Or called Synchronized Intermittent Mandatory Ventilation (SIMV)</a:t>
            </a:r>
          </a:p>
        </p:txBody>
      </p:sp>
      <p:sp>
        <p:nvSpPr>
          <p:cNvPr id="6" name="Espace réservé du contenu 5">
            <a:extLst>
              <a:ext uri="{FF2B5EF4-FFF2-40B4-BE49-F238E27FC236}">
                <a16:creationId xmlns:a16="http://schemas.microsoft.com/office/drawing/2014/main" id="{E73C7AB9-E210-E542-AEF5-D6D4B305DCA4}"/>
              </a:ext>
            </a:extLst>
          </p:cNvPr>
          <p:cNvSpPr>
            <a:spLocks noGrp="1"/>
          </p:cNvSpPr>
          <p:nvPr>
            <p:ph idx="10"/>
          </p:nvPr>
        </p:nvSpPr>
        <p:spPr/>
        <p:txBody>
          <a:bodyPr vert="horz" lIns="0" tIns="0" rIns="0" bIns="0" rtlCol="0" anchor="t">
            <a:normAutofit fontScale="77500" lnSpcReduction="20000"/>
          </a:bodyPr>
          <a:lstStyle/>
          <a:p>
            <a:r>
              <a:rPr lang="en-US" altLang="zh-CN" dirty="0"/>
              <a:t>Barometric ventilation</a:t>
            </a:r>
          </a:p>
          <a:p>
            <a:pPr marL="571500" indent="-571500">
              <a:buFont typeface="Arial" panose="020B0604020202020204" pitchFamily="34" charset="0"/>
              <a:buChar char="•"/>
            </a:pPr>
            <a:r>
              <a:rPr lang="en-US" altLang="zh-CN" dirty="0"/>
              <a:t>Assist/control ventilation (VAC) </a:t>
            </a:r>
          </a:p>
          <a:p>
            <a:pPr marL="1257300" lvl="3" indent="-571500"/>
            <a:r>
              <a:rPr lang="en-US" altLang="zh-CN" dirty="0"/>
              <a:t>PC-VAC</a:t>
            </a:r>
          </a:p>
          <a:p>
            <a:pPr marL="571500" indent="-571500">
              <a:buFont typeface="Arial" panose="020B0604020202020204" pitchFamily="34" charset="0"/>
              <a:buChar char="•"/>
            </a:pPr>
            <a:r>
              <a:rPr lang="en-US" altLang="zh-CN" dirty="0"/>
              <a:t>Intermittent assisted controlled ventilation (VACi) </a:t>
            </a:r>
          </a:p>
          <a:p>
            <a:pPr marL="814388" lvl="1" indent="-571500"/>
            <a:r>
              <a:rPr lang="en-US" altLang="zh-CN" dirty="0"/>
              <a:t>Or called Synchronized Intermittent Mandatory Ventilation (SIMV)</a:t>
            </a:r>
          </a:p>
          <a:p>
            <a:pPr marL="571500" indent="-571500">
              <a:buFont typeface="Arial" panose="020B0604020202020204" pitchFamily="34" charset="0"/>
              <a:buChar char="•"/>
            </a:pPr>
            <a:r>
              <a:rPr lang="fr-FR" dirty="0">
                <a:cs typeface="Arial"/>
              </a:rPr>
              <a:t>Pressure Support</a:t>
            </a:r>
          </a:p>
          <a:p>
            <a:endParaRPr lang="fr-FR" dirty="0"/>
          </a:p>
          <a:p>
            <a:endParaRPr lang="fr-FR" dirty="0"/>
          </a:p>
        </p:txBody>
      </p:sp>
    </p:spTree>
    <p:extLst>
      <p:ext uri="{BB962C8B-B14F-4D97-AF65-F5344CB8AC3E}">
        <p14:creationId xmlns:p14="http://schemas.microsoft.com/office/powerpoint/2010/main" val="1388974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19CF2002-4A7C-8F28-DED3-6F65D9706A6D}"/>
              </a:ext>
            </a:extLst>
          </p:cNvPr>
          <p:cNvSpPr>
            <a:spLocks noGrp="1" noChangeArrowheads="1"/>
          </p:cNvSpPr>
          <p:nvPr>
            <p:ph type="title"/>
          </p:nvPr>
        </p:nvSpPr>
        <p:spPr/>
        <p:txBody>
          <a:bodyPr/>
          <a:lstStyle/>
          <a:p>
            <a:pPr eaLnBrk="1" hangingPunct="1"/>
            <a:r>
              <a:rPr lang="en-US" altLang="fr-FR"/>
              <a:t>Oxygenation</a:t>
            </a:r>
            <a:endParaRPr lang="en-CA" altLang="fr-FR"/>
          </a:p>
        </p:txBody>
      </p:sp>
      <p:sp>
        <p:nvSpPr>
          <p:cNvPr id="6147" name="Rectangle 3">
            <a:extLst>
              <a:ext uri="{FF2B5EF4-FFF2-40B4-BE49-F238E27FC236}">
                <a16:creationId xmlns:a16="http://schemas.microsoft.com/office/drawing/2014/main" id="{7BE687DC-2288-B4F1-1C34-E6F3C7509C4A}"/>
              </a:ext>
            </a:extLst>
          </p:cNvPr>
          <p:cNvSpPr>
            <a:spLocks noGrp="1" noChangeArrowheads="1"/>
          </p:cNvSpPr>
          <p:nvPr>
            <p:ph idx="1"/>
          </p:nvPr>
        </p:nvSpPr>
        <p:spPr>
          <a:xfrm>
            <a:off x="1981200" y="1981200"/>
            <a:ext cx="8458200" cy="4114800"/>
          </a:xfrm>
        </p:spPr>
        <p:txBody>
          <a:bodyPr>
            <a:normAutofit lnSpcReduction="10000"/>
          </a:bodyPr>
          <a:lstStyle/>
          <a:p>
            <a:pPr eaLnBrk="1" hangingPunct="1"/>
            <a:r>
              <a:rPr lang="en-US" altLang="fr-FR" sz="2800" dirty="0"/>
              <a:t>PaO2 is increased by increases in mean airway pressure</a:t>
            </a:r>
          </a:p>
          <a:p>
            <a:pPr eaLnBrk="1" hangingPunct="1"/>
            <a:r>
              <a:rPr lang="en-US" altLang="fr-FR" sz="2800" dirty="0"/>
              <a:t>This is true in any low volume, atelectatic lung disease.</a:t>
            </a:r>
          </a:p>
          <a:p>
            <a:pPr eaLnBrk="1" hangingPunct="1"/>
            <a:r>
              <a:rPr lang="en-US" altLang="fr-FR" sz="2800" dirty="0"/>
              <a:t>	And not true in other diseases!</a:t>
            </a:r>
          </a:p>
          <a:p>
            <a:pPr eaLnBrk="1" hangingPunct="1"/>
            <a:r>
              <a:rPr lang="en-US" altLang="fr-FR" sz="2800" dirty="0"/>
              <a:t>Because of improved V/Q matching.</a:t>
            </a:r>
          </a:p>
          <a:p>
            <a:pPr lvl="1" eaLnBrk="1" hangingPunct="1"/>
            <a:r>
              <a:rPr lang="en-US" altLang="fr-FR" sz="2400" dirty="0"/>
              <a:t>Above a certain point increases in mean airway pressure may lead to decreases in cardiac output, even though PaO2 continues to increase.</a:t>
            </a:r>
          </a:p>
          <a:p>
            <a:pPr lvl="1" eaLnBrk="1" hangingPunct="1"/>
            <a:r>
              <a:rPr lang="en-US" altLang="fr-FR" sz="2400" dirty="0"/>
              <a:t>This point depends on the stiffness of the lungs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a:extLst>
              <a:ext uri="{FF2B5EF4-FFF2-40B4-BE49-F238E27FC236}">
                <a16:creationId xmlns:a16="http://schemas.microsoft.com/office/drawing/2014/main" id="{4DC33DE7-FE37-39A4-FBCC-6E4AB9738733}"/>
              </a:ext>
            </a:extLst>
          </p:cNvPr>
          <p:cNvSpPr>
            <a:spLocks noChangeArrowheads="1"/>
          </p:cNvSpPr>
          <p:nvPr/>
        </p:nvSpPr>
        <p:spPr bwMode="auto">
          <a:xfrm>
            <a:off x="2438400" y="381000"/>
            <a:ext cx="6858000" cy="617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defTabSz="457200" fontAlgn="base">
              <a:spcBef>
                <a:spcPct val="0"/>
              </a:spcBef>
              <a:spcAft>
                <a:spcPct val="0"/>
              </a:spcAft>
              <a:defRPr>
                <a:solidFill>
                  <a:schemeClr val="tx1"/>
                </a:solidFill>
                <a:latin typeface="Aptos" panose="020B0004020202020204" pitchFamily="34" charset="0"/>
              </a:defRPr>
            </a:lvl6pPr>
            <a:lvl7pPr marL="2971800" indent="-228600" defTabSz="457200" fontAlgn="base">
              <a:spcBef>
                <a:spcPct val="0"/>
              </a:spcBef>
              <a:spcAft>
                <a:spcPct val="0"/>
              </a:spcAft>
              <a:defRPr>
                <a:solidFill>
                  <a:schemeClr val="tx1"/>
                </a:solidFill>
                <a:latin typeface="Aptos" panose="020B0004020202020204" pitchFamily="34" charset="0"/>
              </a:defRPr>
            </a:lvl7pPr>
            <a:lvl8pPr marL="3429000" indent="-228600" defTabSz="457200" fontAlgn="base">
              <a:spcBef>
                <a:spcPct val="0"/>
              </a:spcBef>
              <a:spcAft>
                <a:spcPct val="0"/>
              </a:spcAft>
              <a:defRPr>
                <a:solidFill>
                  <a:schemeClr val="tx1"/>
                </a:solidFill>
                <a:latin typeface="Aptos" panose="020B0004020202020204" pitchFamily="34" charset="0"/>
              </a:defRPr>
            </a:lvl8pPr>
            <a:lvl9pPr marL="3886200" indent="-228600" defTabSz="457200" fontAlgn="base">
              <a:spcBef>
                <a:spcPct val="0"/>
              </a:spcBef>
              <a:spcAft>
                <a:spcPct val="0"/>
              </a:spcAft>
              <a:defRPr>
                <a:solidFill>
                  <a:schemeClr val="tx1"/>
                </a:solidFill>
                <a:latin typeface="Aptos" panose="020B00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fr-CA" alt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7171" name="Rectangle 6">
            <a:extLst>
              <a:ext uri="{FF2B5EF4-FFF2-40B4-BE49-F238E27FC236}">
                <a16:creationId xmlns:a16="http://schemas.microsoft.com/office/drawing/2014/main" id="{9FF331BE-5BE3-DBEA-E978-7B60C7849E5A}"/>
              </a:ext>
            </a:extLst>
          </p:cNvPr>
          <p:cNvSpPr>
            <a:spLocks noChangeArrowheads="1"/>
          </p:cNvSpPr>
          <p:nvPr/>
        </p:nvSpPr>
        <p:spPr bwMode="auto">
          <a:xfrm>
            <a:off x="2743200" y="685800"/>
            <a:ext cx="6172200" cy="5334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defTabSz="457200" fontAlgn="base">
              <a:spcBef>
                <a:spcPct val="0"/>
              </a:spcBef>
              <a:spcAft>
                <a:spcPct val="0"/>
              </a:spcAft>
              <a:defRPr>
                <a:solidFill>
                  <a:schemeClr val="tx1"/>
                </a:solidFill>
                <a:latin typeface="Aptos" panose="020B0004020202020204" pitchFamily="34" charset="0"/>
              </a:defRPr>
            </a:lvl6pPr>
            <a:lvl7pPr marL="2971800" indent="-228600" defTabSz="457200" fontAlgn="base">
              <a:spcBef>
                <a:spcPct val="0"/>
              </a:spcBef>
              <a:spcAft>
                <a:spcPct val="0"/>
              </a:spcAft>
              <a:defRPr>
                <a:solidFill>
                  <a:schemeClr val="tx1"/>
                </a:solidFill>
                <a:latin typeface="Aptos" panose="020B0004020202020204" pitchFamily="34" charset="0"/>
              </a:defRPr>
            </a:lvl7pPr>
            <a:lvl8pPr marL="3429000" indent="-228600" defTabSz="457200" fontAlgn="base">
              <a:spcBef>
                <a:spcPct val="0"/>
              </a:spcBef>
              <a:spcAft>
                <a:spcPct val="0"/>
              </a:spcAft>
              <a:defRPr>
                <a:solidFill>
                  <a:schemeClr val="tx1"/>
                </a:solidFill>
                <a:latin typeface="Aptos" panose="020B0004020202020204" pitchFamily="34" charset="0"/>
              </a:defRPr>
            </a:lvl8pPr>
            <a:lvl9pPr marL="3886200" indent="-228600" defTabSz="457200" fontAlgn="base">
              <a:spcBef>
                <a:spcPct val="0"/>
              </a:spcBef>
              <a:spcAft>
                <a:spcPct val="0"/>
              </a:spcAft>
              <a:defRPr>
                <a:solidFill>
                  <a:schemeClr val="tx1"/>
                </a:solidFill>
                <a:latin typeface="Aptos" panose="020B00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7172" name="Line 8">
            <a:extLst>
              <a:ext uri="{FF2B5EF4-FFF2-40B4-BE49-F238E27FC236}">
                <a16:creationId xmlns:a16="http://schemas.microsoft.com/office/drawing/2014/main" id="{8202633B-142C-19D5-268C-FBBBAA2F2818}"/>
              </a:ext>
            </a:extLst>
          </p:cNvPr>
          <p:cNvSpPr>
            <a:spLocks noChangeShapeType="1"/>
          </p:cNvSpPr>
          <p:nvPr/>
        </p:nvSpPr>
        <p:spPr bwMode="auto">
          <a:xfrm flipV="1">
            <a:off x="3048000" y="838200"/>
            <a:ext cx="4876800" cy="1600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7173" name="Freeform 9">
            <a:extLst>
              <a:ext uri="{FF2B5EF4-FFF2-40B4-BE49-F238E27FC236}">
                <a16:creationId xmlns:a16="http://schemas.microsoft.com/office/drawing/2014/main" id="{00417C08-227E-AB90-3115-665298FE39E6}"/>
              </a:ext>
            </a:extLst>
          </p:cNvPr>
          <p:cNvSpPr>
            <a:spLocks/>
          </p:cNvSpPr>
          <p:nvPr/>
        </p:nvSpPr>
        <p:spPr bwMode="auto">
          <a:xfrm>
            <a:off x="3429000" y="4724400"/>
            <a:ext cx="4648200" cy="914400"/>
          </a:xfrm>
          <a:custGeom>
            <a:avLst/>
            <a:gdLst>
              <a:gd name="T0" fmla="*/ 0 w 3024"/>
              <a:gd name="T1" fmla="*/ 914400 h 1008"/>
              <a:gd name="T2" fmla="*/ 1032933 w 3024"/>
              <a:gd name="T3" fmla="*/ 478971 h 1008"/>
              <a:gd name="T4" fmla="*/ 1992086 w 3024"/>
              <a:gd name="T5" fmla="*/ 87086 h 1008"/>
              <a:gd name="T6" fmla="*/ 2877457 w 3024"/>
              <a:gd name="T7" fmla="*/ 43543 h 1008"/>
              <a:gd name="T8" fmla="*/ 3689048 w 3024"/>
              <a:gd name="T9" fmla="*/ 348343 h 1008"/>
              <a:gd name="T10" fmla="*/ 4426857 w 3024"/>
              <a:gd name="T11" fmla="*/ 783771 h 1008"/>
              <a:gd name="T12" fmla="*/ 4648200 w 3024"/>
              <a:gd name="T13" fmla="*/ 914400 h 10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24" h="1008">
                <a:moveTo>
                  <a:pt x="0" y="1008"/>
                </a:moveTo>
                <a:cubicBezTo>
                  <a:pt x="228" y="844"/>
                  <a:pt x="456" y="680"/>
                  <a:pt x="672" y="528"/>
                </a:cubicBezTo>
                <a:cubicBezTo>
                  <a:pt x="888" y="376"/>
                  <a:pt x="1096" y="176"/>
                  <a:pt x="1296" y="96"/>
                </a:cubicBezTo>
                <a:cubicBezTo>
                  <a:pt x="1496" y="16"/>
                  <a:pt x="1688" y="0"/>
                  <a:pt x="1872" y="48"/>
                </a:cubicBezTo>
                <a:cubicBezTo>
                  <a:pt x="2056" y="96"/>
                  <a:pt x="2232" y="248"/>
                  <a:pt x="2400" y="384"/>
                </a:cubicBezTo>
                <a:cubicBezTo>
                  <a:pt x="2568" y="520"/>
                  <a:pt x="2776" y="760"/>
                  <a:pt x="2880" y="864"/>
                </a:cubicBezTo>
                <a:cubicBezTo>
                  <a:pt x="2984" y="968"/>
                  <a:pt x="3000" y="984"/>
                  <a:pt x="3024" y="1008"/>
                </a:cubicBezTo>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7174" name="Text Box 11">
            <a:extLst>
              <a:ext uri="{FF2B5EF4-FFF2-40B4-BE49-F238E27FC236}">
                <a16:creationId xmlns:a16="http://schemas.microsoft.com/office/drawing/2014/main" id="{74BC4E4D-69E5-10D2-D108-DF776C99D31B}"/>
              </a:ext>
            </a:extLst>
          </p:cNvPr>
          <p:cNvSpPr txBox="1">
            <a:spLocks noChangeArrowheads="1"/>
          </p:cNvSpPr>
          <p:nvPr/>
        </p:nvSpPr>
        <p:spPr bwMode="auto">
          <a:xfrm>
            <a:off x="4267200" y="1905000"/>
            <a:ext cx="862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defTabSz="457200" fontAlgn="base">
              <a:spcBef>
                <a:spcPct val="0"/>
              </a:spcBef>
              <a:spcAft>
                <a:spcPct val="0"/>
              </a:spcAft>
              <a:defRPr>
                <a:solidFill>
                  <a:schemeClr val="tx1"/>
                </a:solidFill>
                <a:latin typeface="Aptos" panose="020B0004020202020204" pitchFamily="34" charset="0"/>
              </a:defRPr>
            </a:lvl6pPr>
            <a:lvl7pPr marL="2971800" indent="-228600" defTabSz="457200" fontAlgn="base">
              <a:spcBef>
                <a:spcPct val="0"/>
              </a:spcBef>
              <a:spcAft>
                <a:spcPct val="0"/>
              </a:spcAft>
              <a:defRPr>
                <a:solidFill>
                  <a:schemeClr val="tx1"/>
                </a:solidFill>
                <a:latin typeface="Aptos" panose="020B0004020202020204" pitchFamily="34" charset="0"/>
              </a:defRPr>
            </a:lvl7pPr>
            <a:lvl8pPr marL="3429000" indent="-228600" defTabSz="457200" fontAlgn="base">
              <a:spcBef>
                <a:spcPct val="0"/>
              </a:spcBef>
              <a:spcAft>
                <a:spcPct val="0"/>
              </a:spcAft>
              <a:defRPr>
                <a:solidFill>
                  <a:schemeClr val="tx1"/>
                </a:solidFill>
                <a:latin typeface="Aptos" panose="020B0004020202020204" pitchFamily="34" charset="0"/>
              </a:defRPr>
            </a:lvl8pPr>
            <a:lvl9pPr marL="3886200" indent="-228600" defTabSz="457200" fontAlgn="base">
              <a:spcBef>
                <a:spcPct val="0"/>
              </a:spcBef>
              <a:spcAft>
                <a:spcPct val="0"/>
              </a:spcAft>
              <a:defRPr>
                <a:solidFill>
                  <a:schemeClr val="tx1"/>
                </a:solidFill>
                <a:latin typeface="Aptos" panose="020B00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PaO2</a:t>
            </a:r>
            <a:endParaRPr kumimoji="0" lang="en-CA" alt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7175" name="Text Box 12">
            <a:extLst>
              <a:ext uri="{FF2B5EF4-FFF2-40B4-BE49-F238E27FC236}">
                <a16:creationId xmlns:a16="http://schemas.microsoft.com/office/drawing/2014/main" id="{9B239697-3E3B-D2B6-51C2-8683C85CEB57}"/>
              </a:ext>
            </a:extLst>
          </p:cNvPr>
          <p:cNvSpPr txBox="1">
            <a:spLocks noChangeArrowheads="1"/>
          </p:cNvSpPr>
          <p:nvPr/>
        </p:nvSpPr>
        <p:spPr bwMode="auto">
          <a:xfrm>
            <a:off x="4572000" y="6019800"/>
            <a:ext cx="320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defTabSz="457200" fontAlgn="base">
              <a:spcBef>
                <a:spcPct val="0"/>
              </a:spcBef>
              <a:spcAft>
                <a:spcPct val="0"/>
              </a:spcAft>
              <a:defRPr>
                <a:solidFill>
                  <a:schemeClr val="tx1"/>
                </a:solidFill>
                <a:latin typeface="Aptos" panose="020B0004020202020204" pitchFamily="34" charset="0"/>
              </a:defRPr>
            </a:lvl6pPr>
            <a:lvl7pPr marL="2971800" indent="-228600" defTabSz="457200" fontAlgn="base">
              <a:spcBef>
                <a:spcPct val="0"/>
              </a:spcBef>
              <a:spcAft>
                <a:spcPct val="0"/>
              </a:spcAft>
              <a:defRPr>
                <a:solidFill>
                  <a:schemeClr val="tx1"/>
                </a:solidFill>
                <a:latin typeface="Aptos" panose="020B0004020202020204" pitchFamily="34" charset="0"/>
              </a:defRPr>
            </a:lvl7pPr>
            <a:lvl8pPr marL="3429000" indent="-228600" defTabSz="457200" fontAlgn="base">
              <a:spcBef>
                <a:spcPct val="0"/>
              </a:spcBef>
              <a:spcAft>
                <a:spcPct val="0"/>
              </a:spcAft>
              <a:defRPr>
                <a:solidFill>
                  <a:schemeClr val="tx1"/>
                </a:solidFill>
                <a:latin typeface="Aptos" panose="020B0004020202020204" pitchFamily="34" charset="0"/>
              </a:defRPr>
            </a:lvl8pPr>
            <a:lvl9pPr marL="3886200" indent="-228600" defTabSz="457200" fontAlgn="base">
              <a:spcBef>
                <a:spcPct val="0"/>
              </a:spcBef>
              <a:spcAft>
                <a:spcPct val="0"/>
              </a:spcAft>
              <a:defRPr>
                <a:solidFill>
                  <a:schemeClr val="tx1"/>
                </a:solidFill>
                <a:latin typeface="Aptos" panose="020B0004020202020204" pitchFamily="34" charset="0"/>
              </a:defRPr>
            </a:lvl9p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Mean Airway Pressure</a:t>
            </a:r>
            <a:endParaRPr kumimoji="0" lang="en-CA" alt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7176" name="Freeform 13">
            <a:extLst>
              <a:ext uri="{FF2B5EF4-FFF2-40B4-BE49-F238E27FC236}">
                <a16:creationId xmlns:a16="http://schemas.microsoft.com/office/drawing/2014/main" id="{261905B2-18A8-F404-FEFF-2647263FFDC3}"/>
              </a:ext>
            </a:extLst>
          </p:cNvPr>
          <p:cNvSpPr>
            <a:spLocks/>
          </p:cNvSpPr>
          <p:nvPr/>
        </p:nvSpPr>
        <p:spPr bwMode="auto">
          <a:xfrm>
            <a:off x="3124200" y="2667000"/>
            <a:ext cx="5029200" cy="1930400"/>
          </a:xfrm>
          <a:custGeom>
            <a:avLst/>
            <a:gdLst>
              <a:gd name="T0" fmla="*/ 0 w 3072"/>
              <a:gd name="T1" fmla="*/ 38100 h 1216"/>
              <a:gd name="T2" fmla="*/ 1728788 w 3072"/>
              <a:gd name="T3" fmla="*/ 38100 h 1216"/>
              <a:gd name="T4" fmla="*/ 2986088 w 3072"/>
              <a:gd name="T5" fmla="*/ 266700 h 1216"/>
              <a:gd name="T6" fmla="*/ 3536156 w 3072"/>
              <a:gd name="T7" fmla="*/ 571500 h 1216"/>
              <a:gd name="T8" fmla="*/ 4793456 w 3072"/>
              <a:gd name="T9" fmla="*/ 1714500 h 1216"/>
              <a:gd name="T10" fmla="*/ 4950619 w 3072"/>
              <a:gd name="T11" fmla="*/ 1866900 h 12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72" h="1216">
                <a:moveTo>
                  <a:pt x="0" y="24"/>
                </a:moveTo>
                <a:cubicBezTo>
                  <a:pt x="376" y="12"/>
                  <a:pt x="752" y="0"/>
                  <a:pt x="1056" y="24"/>
                </a:cubicBezTo>
                <a:cubicBezTo>
                  <a:pt x="1360" y="48"/>
                  <a:pt x="1640" y="112"/>
                  <a:pt x="1824" y="168"/>
                </a:cubicBezTo>
                <a:cubicBezTo>
                  <a:pt x="2008" y="224"/>
                  <a:pt x="1976" y="208"/>
                  <a:pt x="2160" y="360"/>
                </a:cubicBezTo>
                <a:cubicBezTo>
                  <a:pt x="2344" y="512"/>
                  <a:pt x="2784" y="944"/>
                  <a:pt x="2928" y="1080"/>
                </a:cubicBezTo>
                <a:cubicBezTo>
                  <a:pt x="3072" y="1216"/>
                  <a:pt x="3048" y="1196"/>
                  <a:pt x="3024" y="1176"/>
                </a:cubicBezTo>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7177" name="Rectangle 14">
            <a:extLst>
              <a:ext uri="{FF2B5EF4-FFF2-40B4-BE49-F238E27FC236}">
                <a16:creationId xmlns:a16="http://schemas.microsoft.com/office/drawing/2014/main" id="{6728FF6A-E476-B718-D867-CF287E490923}"/>
              </a:ext>
            </a:extLst>
          </p:cNvPr>
          <p:cNvSpPr>
            <a:spLocks noChangeArrowheads="1"/>
          </p:cNvSpPr>
          <p:nvPr/>
        </p:nvSpPr>
        <p:spPr bwMode="auto">
          <a:xfrm>
            <a:off x="5181600" y="5029200"/>
            <a:ext cx="1630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defTabSz="457200" fontAlgn="base">
              <a:spcBef>
                <a:spcPct val="0"/>
              </a:spcBef>
              <a:spcAft>
                <a:spcPct val="0"/>
              </a:spcAft>
              <a:defRPr>
                <a:solidFill>
                  <a:schemeClr val="tx1"/>
                </a:solidFill>
                <a:latin typeface="Aptos" panose="020B0004020202020204" pitchFamily="34" charset="0"/>
              </a:defRPr>
            </a:lvl6pPr>
            <a:lvl7pPr marL="2971800" indent="-228600" defTabSz="457200" fontAlgn="base">
              <a:spcBef>
                <a:spcPct val="0"/>
              </a:spcBef>
              <a:spcAft>
                <a:spcPct val="0"/>
              </a:spcAft>
              <a:defRPr>
                <a:solidFill>
                  <a:schemeClr val="tx1"/>
                </a:solidFill>
                <a:latin typeface="Aptos" panose="020B0004020202020204" pitchFamily="34" charset="0"/>
              </a:defRPr>
            </a:lvl7pPr>
            <a:lvl8pPr marL="3429000" indent="-228600" defTabSz="457200" fontAlgn="base">
              <a:spcBef>
                <a:spcPct val="0"/>
              </a:spcBef>
              <a:spcAft>
                <a:spcPct val="0"/>
              </a:spcAft>
              <a:defRPr>
                <a:solidFill>
                  <a:schemeClr val="tx1"/>
                </a:solidFill>
                <a:latin typeface="Aptos" panose="020B0004020202020204" pitchFamily="34" charset="0"/>
              </a:defRPr>
            </a:lvl8pPr>
            <a:lvl9pPr marL="3886200" indent="-228600" defTabSz="457200" fontAlgn="base">
              <a:spcBef>
                <a:spcPct val="0"/>
              </a:spcBef>
              <a:spcAft>
                <a:spcPct val="0"/>
              </a:spcAft>
              <a:defRPr>
                <a:solidFill>
                  <a:schemeClr val="tx1"/>
                </a:solidFill>
                <a:latin typeface="Aptos" panose="020B00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O2 delivery</a:t>
            </a:r>
            <a:endParaRPr kumimoji="0" lang="en-CA" alt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7178" name="Text Box 15">
            <a:extLst>
              <a:ext uri="{FF2B5EF4-FFF2-40B4-BE49-F238E27FC236}">
                <a16:creationId xmlns:a16="http://schemas.microsoft.com/office/drawing/2014/main" id="{74FFD315-EFA9-C1EF-B594-5F15212B70D7}"/>
              </a:ext>
            </a:extLst>
          </p:cNvPr>
          <p:cNvSpPr txBox="1">
            <a:spLocks noChangeArrowheads="1"/>
          </p:cNvSpPr>
          <p:nvPr/>
        </p:nvSpPr>
        <p:spPr bwMode="auto">
          <a:xfrm>
            <a:off x="3810000" y="2971800"/>
            <a:ext cx="243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defTabSz="457200" fontAlgn="base">
              <a:spcBef>
                <a:spcPct val="0"/>
              </a:spcBef>
              <a:spcAft>
                <a:spcPct val="0"/>
              </a:spcAft>
              <a:defRPr>
                <a:solidFill>
                  <a:schemeClr val="tx1"/>
                </a:solidFill>
                <a:latin typeface="Aptos" panose="020B0004020202020204" pitchFamily="34" charset="0"/>
              </a:defRPr>
            </a:lvl6pPr>
            <a:lvl7pPr marL="2971800" indent="-228600" defTabSz="457200" fontAlgn="base">
              <a:spcBef>
                <a:spcPct val="0"/>
              </a:spcBef>
              <a:spcAft>
                <a:spcPct val="0"/>
              </a:spcAft>
              <a:defRPr>
                <a:solidFill>
                  <a:schemeClr val="tx1"/>
                </a:solidFill>
                <a:latin typeface="Aptos" panose="020B0004020202020204" pitchFamily="34" charset="0"/>
              </a:defRPr>
            </a:lvl7pPr>
            <a:lvl8pPr marL="3429000" indent="-228600" defTabSz="457200" fontAlgn="base">
              <a:spcBef>
                <a:spcPct val="0"/>
              </a:spcBef>
              <a:spcAft>
                <a:spcPct val="0"/>
              </a:spcAft>
              <a:defRPr>
                <a:solidFill>
                  <a:schemeClr val="tx1"/>
                </a:solidFill>
                <a:latin typeface="Aptos" panose="020B0004020202020204" pitchFamily="34" charset="0"/>
              </a:defRPr>
            </a:lvl8pPr>
            <a:lvl9pPr marL="3886200" indent="-228600" defTabSz="457200" fontAlgn="base">
              <a:spcBef>
                <a:spcPct val="0"/>
              </a:spcBef>
              <a:spcAft>
                <a:spcPct val="0"/>
              </a:spcAft>
              <a:defRPr>
                <a:solidFill>
                  <a:schemeClr val="tx1"/>
                </a:solidFill>
                <a:latin typeface="Aptos" panose="020B0004020202020204" pitchFamily="34" charset="0"/>
              </a:defRPr>
            </a:lvl9p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Cardiac Output</a:t>
            </a:r>
            <a:endParaRPr kumimoji="0" lang="en-CA" alt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8F79FC21-3041-9B8D-C7DC-6C91899851B2}"/>
              </a:ext>
            </a:extLst>
          </p:cNvPr>
          <p:cNvSpPr>
            <a:spLocks noGrp="1" noChangeArrowheads="1"/>
          </p:cNvSpPr>
          <p:nvPr>
            <p:ph type="title"/>
          </p:nvPr>
        </p:nvSpPr>
        <p:spPr/>
        <p:txBody>
          <a:bodyPr/>
          <a:lstStyle/>
          <a:p>
            <a:pPr eaLnBrk="1" hangingPunct="1"/>
            <a:r>
              <a:rPr lang="en-US" altLang="fr-FR"/>
              <a:t>Oxygenation</a:t>
            </a:r>
            <a:endParaRPr lang="en-CA" altLang="fr-FR"/>
          </a:p>
        </p:txBody>
      </p:sp>
      <p:sp>
        <p:nvSpPr>
          <p:cNvPr id="7171" name="Rectangle 3">
            <a:extLst>
              <a:ext uri="{FF2B5EF4-FFF2-40B4-BE49-F238E27FC236}">
                <a16:creationId xmlns:a16="http://schemas.microsoft.com/office/drawing/2014/main" id="{421B9C3D-456C-48B0-866E-F0B4A9AA4BCA}"/>
              </a:ext>
            </a:extLst>
          </p:cNvPr>
          <p:cNvSpPr>
            <a:spLocks noGrp="1" noChangeArrowheads="1"/>
          </p:cNvSpPr>
          <p:nvPr>
            <p:ph idx="1"/>
          </p:nvPr>
        </p:nvSpPr>
        <p:spPr/>
        <p:txBody>
          <a:bodyPr/>
          <a:lstStyle/>
          <a:p>
            <a:pPr eaLnBrk="1" hangingPunct="1">
              <a:lnSpc>
                <a:spcPct val="90000"/>
              </a:lnSpc>
            </a:pPr>
            <a:r>
              <a:rPr lang="en-US" altLang="fr-FR" sz="2800"/>
              <a:t>The mean airway pressure is the average airway pressure over one minute.</a:t>
            </a:r>
          </a:p>
          <a:p>
            <a:pPr eaLnBrk="1" hangingPunct="1">
              <a:lnSpc>
                <a:spcPct val="90000"/>
              </a:lnSpc>
            </a:pPr>
            <a:r>
              <a:rPr lang="en-US" altLang="fr-FR" sz="2800"/>
              <a:t>The mean airway pressure can be increased by </a:t>
            </a:r>
          </a:p>
          <a:p>
            <a:pPr lvl="1" eaLnBrk="1" hangingPunct="1">
              <a:lnSpc>
                <a:spcPct val="90000"/>
              </a:lnSpc>
            </a:pPr>
            <a:r>
              <a:rPr lang="en-US" altLang="fr-FR" sz="2400"/>
              <a:t>Increasing PEEP</a:t>
            </a:r>
          </a:p>
          <a:p>
            <a:pPr lvl="1" eaLnBrk="1" hangingPunct="1">
              <a:lnSpc>
                <a:spcPct val="90000"/>
              </a:lnSpc>
            </a:pPr>
            <a:r>
              <a:rPr lang="en-US" altLang="fr-FR" sz="2400"/>
              <a:t>Increasing pip</a:t>
            </a:r>
          </a:p>
          <a:p>
            <a:pPr lvl="1" eaLnBrk="1" hangingPunct="1">
              <a:lnSpc>
                <a:spcPct val="90000"/>
              </a:lnSpc>
            </a:pPr>
            <a:r>
              <a:rPr lang="en-US" altLang="fr-FR" sz="2400"/>
              <a:t>Lengthening inspiratory time  (Ti)</a:t>
            </a:r>
          </a:p>
          <a:p>
            <a:pPr lvl="1" eaLnBrk="1" hangingPunct="1">
              <a:lnSpc>
                <a:spcPct val="90000"/>
              </a:lnSpc>
            </a:pPr>
            <a:r>
              <a:rPr lang="en-US" altLang="fr-FR" sz="2400"/>
              <a:t>Shortening expiratory time (Te)</a:t>
            </a:r>
          </a:p>
          <a:p>
            <a:pPr lvl="1" eaLnBrk="1" hangingPunct="1">
              <a:lnSpc>
                <a:spcPct val="90000"/>
              </a:lnSpc>
            </a:pPr>
            <a:r>
              <a:rPr lang="en-US" altLang="fr-FR" sz="2400"/>
              <a:t>Increasing the flow rate will increase how fast you get up to the peak pressure, so achieves more of a “square wave”.</a:t>
            </a:r>
            <a:endParaRPr lang="en-CA" altLang="fr-FR"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78366106-5483-59BC-D1E5-F5F37FCD57FE}"/>
              </a:ext>
            </a:extLst>
          </p:cNvPr>
          <p:cNvSpPr>
            <a:spLocks noGrp="1" noChangeArrowheads="1"/>
          </p:cNvSpPr>
          <p:nvPr>
            <p:ph type="title"/>
          </p:nvPr>
        </p:nvSpPr>
        <p:spPr/>
        <p:txBody>
          <a:bodyPr/>
          <a:lstStyle/>
          <a:p>
            <a:pPr eaLnBrk="1" hangingPunct="1"/>
            <a:r>
              <a:rPr lang="fr-CA" altLang="en-US"/>
              <a:t>Oxygenation</a:t>
            </a:r>
          </a:p>
        </p:txBody>
      </p:sp>
      <p:sp>
        <p:nvSpPr>
          <p:cNvPr id="8195" name="Content Placeholder 2">
            <a:extLst>
              <a:ext uri="{FF2B5EF4-FFF2-40B4-BE49-F238E27FC236}">
                <a16:creationId xmlns:a16="http://schemas.microsoft.com/office/drawing/2014/main" id="{666A26F1-820A-7D94-63C5-489947CEE6C4}"/>
              </a:ext>
            </a:extLst>
          </p:cNvPr>
          <p:cNvSpPr>
            <a:spLocks noGrp="1" noChangeArrowheads="1"/>
          </p:cNvSpPr>
          <p:nvPr>
            <p:ph idx="1"/>
          </p:nvPr>
        </p:nvSpPr>
        <p:spPr/>
        <p:txBody>
          <a:bodyPr>
            <a:normAutofit lnSpcReduction="10000"/>
          </a:bodyPr>
          <a:lstStyle/>
          <a:p>
            <a:pPr eaLnBrk="1" hangingPunct="1"/>
            <a:r>
              <a:rPr lang="fr-CA" altLang="en-US" dirty="0" err="1"/>
              <a:t>Effects</a:t>
            </a:r>
            <a:r>
              <a:rPr lang="fr-CA" altLang="en-US" dirty="0"/>
              <a:t> of </a:t>
            </a:r>
            <a:r>
              <a:rPr lang="fr-CA" altLang="en-US" dirty="0" err="1"/>
              <a:t>those</a:t>
            </a:r>
            <a:r>
              <a:rPr lang="fr-CA" altLang="en-US" dirty="0"/>
              <a:t> changes on </a:t>
            </a:r>
            <a:r>
              <a:rPr lang="fr-CA" altLang="en-US" dirty="0" err="1"/>
              <a:t>Oxygenation</a:t>
            </a:r>
            <a:r>
              <a:rPr lang="fr-CA" altLang="en-US" dirty="0"/>
              <a:t> are not </a:t>
            </a:r>
            <a:r>
              <a:rPr lang="fr-CA" altLang="en-US" dirty="0" err="1"/>
              <a:t>identical</a:t>
            </a:r>
            <a:endParaRPr lang="fr-CA" altLang="en-US" dirty="0"/>
          </a:p>
          <a:p>
            <a:pPr eaLnBrk="1" hangingPunct="1"/>
            <a:endParaRPr lang="fr-CA" altLang="en-US" dirty="0"/>
          </a:p>
          <a:p>
            <a:pPr eaLnBrk="1" hangingPunct="1"/>
            <a:r>
              <a:rPr lang="fr-CA" altLang="en-US" dirty="0" err="1"/>
              <a:t>Eficacity</a:t>
            </a:r>
            <a:r>
              <a:rPr lang="fr-CA" altLang="en-US" dirty="0"/>
              <a:t> of </a:t>
            </a:r>
            <a:r>
              <a:rPr lang="fr-CA" altLang="en-US" dirty="0" err="1"/>
              <a:t>Peep</a:t>
            </a:r>
            <a:r>
              <a:rPr lang="fr-CA" altLang="en-US" dirty="0"/>
              <a:t> &gt; </a:t>
            </a:r>
            <a:r>
              <a:rPr lang="fr-CA" altLang="en-US" dirty="0" err="1"/>
              <a:t>pip</a:t>
            </a:r>
            <a:r>
              <a:rPr lang="fr-CA" altLang="en-US" dirty="0"/>
              <a:t> &gt; </a:t>
            </a:r>
            <a:r>
              <a:rPr lang="fr-CA" altLang="en-US" dirty="0" err="1"/>
              <a:t>increasing</a:t>
            </a:r>
            <a:r>
              <a:rPr lang="fr-CA" altLang="en-US" dirty="0"/>
              <a:t> Ti &gt;</a:t>
            </a:r>
            <a:r>
              <a:rPr lang="fr-CA" altLang="en-US" dirty="0" err="1"/>
              <a:t>changing</a:t>
            </a:r>
            <a:r>
              <a:rPr lang="fr-CA" altLang="en-US" dirty="0"/>
              <a:t> flow rate </a:t>
            </a:r>
          </a:p>
          <a:p>
            <a:pPr eaLnBrk="1" hangingPunct="1"/>
            <a:endParaRPr lang="fr-CA" altLang="en-US" dirty="0"/>
          </a:p>
          <a:p>
            <a:pPr eaLnBrk="1" hangingPunct="1"/>
            <a:r>
              <a:rPr lang="fr-CA" altLang="en-US" dirty="0"/>
              <a:t>	Come back to </a:t>
            </a:r>
            <a:r>
              <a:rPr lang="fr-CA" altLang="en-US" dirty="0" err="1"/>
              <a:t>this</a:t>
            </a:r>
            <a:r>
              <a:rPr lang="fr-CA" altLang="en-US" dirty="0"/>
              <a:t> </a:t>
            </a:r>
            <a:r>
              <a:rPr lang="fr-CA" altLang="en-US" dirty="0" err="1"/>
              <a:t>later</a:t>
            </a:r>
            <a:endParaRPr lang="fr-CA"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DBDDFF40-E9D9-DC3B-34D8-5EB113BCECA6}"/>
              </a:ext>
            </a:extLst>
          </p:cNvPr>
          <p:cNvSpPr>
            <a:spLocks noGrp="1" noChangeArrowheads="1"/>
          </p:cNvSpPr>
          <p:nvPr>
            <p:ph type="title"/>
          </p:nvPr>
        </p:nvSpPr>
        <p:spPr/>
        <p:txBody>
          <a:bodyPr/>
          <a:lstStyle/>
          <a:p>
            <a:pPr eaLnBrk="1" hangingPunct="1"/>
            <a:r>
              <a:rPr lang="en-US" altLang="fr-FR"/>
              <a:t>CO2 Removal</a:t>
            </a:r>
            <a:endParaRPr lang="en-CA" altLang="fr-FR"/>
          </a:p>
        </p:txBody>
      </p:sp>
      <p:sp>
        <p:nvSpPr>
          <p:cNvPr id="9219" name="Rectangle 3">
            <a:extLst>
              <a:ext uri="{FF2B5EF4-FFF2-40B4-BE49-F238E27FC236}">
                <a16:creationId xmlns:a16="http://schemas.microsoft.com/office/drawing/2014/main" id="{6486C79A-967A-ED9A-4609-5FC1AE77DCB6}"/>
              </a:ext>
            </a:extLst>
          </p:cNvPr>
          <p:cNvSpPr>
            <a:spLocks noGrp="1" noChangeArrowheads="1"/>
          </p:cNvSpPr>
          <p:nvPr>
            <p:ph idx="1"/>
          </p:nvPr>
        </p:nvSpPr>
        <p:spPr/>
        <p:txBody>
          <a:bodyPr/>
          <a:lstStyle/>
          <a:p>
            <a:pPr eaLnBrk="1" hangingPunct="1"/>
            <a:r>
              <a:rPr lang="en-US" altLang="fr-FR" sz="2800" dirty="0"/>
              <a:t>VCO2 </a:t>
            </a:r>
            <a:r>
              <a:rPr lang="en-US" altLang="fr-FR" sz="2800" dirty="0">
                <a:latin typeface="Symbol" panose="05050102010706020507" pitchFamily="18" charset="2"/>
              </a:rPr>
              <a:t>a</a:t>
            </a:r>
            <a:r>
              <a:rPr lang="en-US" altLang="fr-FR" sz="2800" dirty="0">
                <a:latin typeface="Arial" panose="020B0604020202020204" pitchFamily="34" charset="0"/>
              </a:rPr>
              <a:t> </a:t>
            </a:r>
            <a:r>
              <a:rPr lang="en-US" altLang="fr-FR" sz="2800" dirty="0"/>
              <a:t>V</a:t>
            </a:r>
            <a:r>
              <a:rPr lang="en-US" altLang="fr-FR" sz="2400" baseline="-25000" dirty="0"/>
              <a:t>A </a:t>
            </a:r>
            <a:r>
              <a:rPr lang="en-US" altLang="fr-FR" sz="2400" dirty="0"/>
              <a:t>(minute alveolar ventilation)</a:t>
            </a:r>
          </a:p>
          <a:p>
            <a:pPr eaLnBrk="1" hangingPunct="1"/>
            <a:r>
              <a:rPr lang="en-US" altLang="fr-FR" sz="2800" dirty="0"/>
              <a:t>V</a:t>
            </a:r>
            <a:r>
              <a:rPr lang="en-US" altLang="fr-FR" sz="2400" baseline="-25000" dirty="0"/>
              <a:t>A </a:t>
            </a:r>
            <a:r>
              <a:rPr lang="en-US" altLang="fr-FR" sz="2400" dirty="0"/>
              <a:t>= (RR x </a:t>
            </a:r>
            <a:r>
              <a:rPr lang="en-US" altLang="fr-FR" sz="2400" dirty="0" err="1"/>
              <a:t>V</a:t>
            </a:r>
            <a:r>
              <a:rPr lang="en-US" altLang="fr-FR" sz="2400" baseline="-25000" dirty="0" err="1"/>
              <a:t>d</a:t>
            </a:r>
            <a:r>
              <a:rPr lang="en-US" altLang="fr-FR" sz="2400" dirty="0"/>
              <a:t>-V</a:t>
            </a:r>
            <a:r>
              <a:rPr lang="en-US" altLang="fr-FR" sz="2400" baseline="-25000" dirty="0"/>
              <a:t>t</a:t>
            </a:r>
            <a:r>
              <a:rPr lang="en-US" altLang="fr-FR" sz="2400" dirty="0"/>
              <a:t>)</a:t>
            </a:r>
          </a:p>
          <a:p>
            <a:pPr eaLnBrk="1" hangingPunct="1"/>
            <a:r>
              <a:rPr lang="en-US" altLang="fr-FR" sz="2400" dirty="0"/>
              <a:t>Therefore increasing respiratory rate, or increasing tidal volume, or decreasing dead space will increase CO2 removal.</a:t>
            </a:r>
          </a:p>
          <a:p>
            <a:pPr eaLnBrk="1" hangingPunct="1"/>
            <a:r>
              <a:rPr lang="en-US" altLang="fr-FR" sz="2400" dirty="0"/>
              <a:t>If expiratory time gets too short, then tidal volume will fall, due to lack of sufficient time for the lungs to empty.</a:t>
            </a:r>
          </a:p>
          <a:p>
            <a:pPr eaLnBrk="1" hangingPunct="1"/>
            <a:r>
              <a:rPr lang="en-US" altLang="fr-FR" sz="2400" dirty="0"/>
              <a:t>Thus there is a limit to how fast you can go with conventional ventilation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DD1DBC4D-17E9-18C5-230C-2DCDD2D7DC91}"/>
              </a:ext>
            </a:extLst>
          </p:cNvPr>
          <p:cNvSpPr>
            <a:spLocks noGrp="1" noChangeArrowheads="1"/>
          </p:cNvSpPr>
          <p:nvPr>
            <p:ph type="title"/>
          </p:nvPr>
        </p:nvSpPr>
        <p:spPr/>
        <p:txBody>
          <a:bodyPr/>
          <a:lstStyle/>
          <a:p>
            <a:pPr eaLnBrk="1" hangingPunct="1"/>
            <a:r>
              <a:rPr lang="en-US" altLang="fr-FR"/>
              <a:t>CO2 removal</a:t>
            </a:r>
            <a:endParaRPr lang="en-CA" altLang="fr-FR"/>
          </a:p>
        </p:txBody>
      </p:sp>
      <p:sp>
        <p:nvSpPr>
          <p:cNvPr id="10243" name="Rectangle 3">
            <a:extLst>
              <a:ext uri="{FF2B5EF4-FFF2-40B4-BE49-F238E27FC236}">
                <a16:creationId xmlns:a16="http://schemas.microsoft.com/office/drawing/2014/main" id="{579FF332-62F8-CBD6-CA96-1AC6DEAA705E}"/>
              </a:ext>
            </a:extLst>
          </p:cNvPr>
          <p:cNvSpPr>
            <a:spLocks noGrp="1" noChangeArrowheads="1"/>
          </p:cNvSpPr>
          <p:nvPr>
            <p:ph idx="1"/>
          </p:nvPr>
        </p:nvSpPr>
        <p:spPr>
          <a:xfrm>
            <a:off x="1328928" y="2048256"/>
            <a:ext cx="9753600" cy="4194048"/>
          </a:xfrm>
        </p:spPr>
        <p:txBody>
          <a:bodyPr>
            <a:normAutofit/>
          </a:bodyPr>
          <a:lstStyle/>
          <a:p>
            <a:pPr eaLnBrk="1" hangingPunct="1">
              <a:lnSpc>
                <a:spcPct val="90000"/>
              </a:lnSpc>
            </a:pPr>
            <a:r>
              <a:rPr lang="en-US" altLang="fr-FR" sz="2400" dirty="0"/>
              <a:t>The lungs empty passively based on the static recoil of the lung and chest wall system, and on the resistance to airflow of the airways.</a:t>
            </a:r>
          </a:p>
          <a:p>
            <a:pPr eaLnBrk="1" hangingPunct="1">
              <a:lnSpc>
                <a:spcPct val="90000"/>
              </a:lnSpc>
            </a:pPr>
            <a:r>
              <a:rPr lang="en-US" altLang="fr-FR" sz="2400" dirty="0"/>
              <a:t> Need to have time to exhale</a:t>
            </a:r>
          </a:p>
          <a:p>
            <a:pPr eaLnBrk="1" hangingPunct="1">
              <a:lnSpc>
                <a:spcPct val="90000"/>
              </a:lnSpc>
            </a:pPr>
            <a:r>
              <a:rPr lang="en-US" altLang="fr-FR" sz="2400" dirty="0"/>
              <a:t>Otherwise, even with a faster rate, gas trapping and reduced tidal </a:t>
            </a:r>
            <a:r>
              <a:rPr lang="en-US" altLang="fr-FR" sz="2400" dirty="0" err="1"/>
              <a:t>volue</a:t>
            </a:r>
            <a:r>
              <a:rPr lang="en-US" altLang="fr-FR" sz="2400" dirty="0"/>
              <a:t> and less CO2 removal</a:t>
            </a:r>
            <a:endParaRPr lang="en-CA" altLang="fr-FR"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1E253C6F-028A-C34F-578D-7C8D2D11FBFD}"/>
              </a:ext>
            </a:extLst>
          </p:cNvPr>
          <p:cNvSpPr>
            <a:spLocks noGrp="1" noChangeArrowheads="1"/>
          </p:cNvSpPr>
          <p:nvPr>
            <p:ph type="title"/>
          </p:nvPr>
        </p:nvSpPr>
        <p:spPr/>
        <p:txBody>
          <a:bodyPr/>
          <a:lstStyle/>
          <a:p>
            <a:pPr eaLnBrk="1" hangingPunct="1"/>
            <a:r>
              <a:rPr lang="en-US" altLang="fr-FR" sz="4000"/>
              <a:t>Patient interaction with the ventilator</a:t>
            </a:r>
          </a:p>
        </p:txBody>
      </p:sp>
      <p:sp>
        <p:nvSpPr>
          <p:cNvPr id="11267" name="Rectangle 3">
            <a:extLst>
              <a:ext uri="{FF2B5EF4-FFF2-40B4-BE49-F238E27FC236}">
                <a16:creationId xmlns:a16="http://schemas.microsoft.com/office/drawing/2014/main" id="{8461D14B-8BDA-9B2D-E5A4-7EBA4E86B056}"/>
              </a:ext>
            </a:extLst>
          </p:cNvPr>
          <p:cNvSpPr>
            <a:spLocks noGrp="1" noChangeArrowheads="1"/>
          </p:cNvSpPr>
          <p:nvPr>
            <p:ph idx="1"/>
          </p:nvPr>
        </p:nvSpPr>
        <p:spPr/>
        <p:txBody>
          <a:bodyPr>
            <a:normAutofit lnSpcReduction="10000"/>
          </a:bodyPr>
          <a:lstStyle/>
          <a:p>
            <a:pPr marL="609600" indent="-609600" eaLnBrk="1" hangingPunct="1">
              <a:lnSpc>
                <a:spcPct val="90000"/>
              </a:lnSpc>
            </a:pPr>
            <a:r>
              <a:rPr lang="en-US" altLang="fr-FR" sz="2800" dirty="0"/>
              <a:t>Five patterns described</a:t>
            </a:r>
          </a:p>
          <a:p>
            <a:pPr marL="990600" lvl="1" indent="-533400" eaLnBrk="1" hangingPunct="1">
              <a:lnSpc>
                <a:spcPct val="90000"/>
              </a:lnSpc>
              <a:buFontTx/>
              <a:buAutoNum type="arabicPeriod"/>
            </a:pPr>
            <a:r>
              <a:rPr lang="en-US" altLang="fr-FR" sz="2400" dirty="0"/>
              <a:t>Apnea</a:t>
            </a:r>
          </a:p>
          <a:p>
            <a:pPr marL="990600" lvl="1" indent="-533400" eaLnBrk="1" hangingPunct="1">
              <a:lnSpc>
                <a:spcPct val="90000"/>
              </a:lnSpc>
              <a:buFontTx/>
              <a:buAutoNum type="arabicPeriod"/>
            </a:pPr>
            <a:r>
              <a:rPr lang="en-US" altLang="fr-FR" sz="2400" dirty="0"/>
              <a:t>Asynchrony</a:t>
            </a:r>
          </a:p>
          <a:p>
            <a:pPr marL="990600" lvl="1" indent="-533400" eaLnBrk="1" hangingPunct="1">
              <a:lnSpc>
                <a:spcPct val="90000"/>
              </a:lnSpc>
              <a:buFontTx/>
              <a:buAutoNum type="arabicPeriod"/>
            </a:pPr>
            <a:r>
              <a:rPr lang="en-US" altLang="fr-FR" sz="2400" dirty="0"/>
              <a:t>Synchrony</a:t>
            </a:r>
          </a:p>
          <a:p>
            <a:pPr marL="990600" lvl="1" indent="-533400" eaLnBrk="1" hangingPunct="1">
              <a:lnSpc>
                <a:spcPct val="90000"/>
              </a:lnSpc>
              <a:buFontTx/>
              <a:buAutoNum type="arabicPeriod"/>
            </a:pPr>
            <a:r>
              <a:rPr lang="en-US" altLang="fr-FR" sz="2400" dirty="0"/>
              <a:t>Active expiration against ventilator inflation.</a:t>
            </a:r>
          </a:p>
          <a:p>
            <a:pPr marL="609600" indent="-609600" eaLnBrk="1" hangingPunct="1">
              <a:lnSpc>
                <a:spcPct val="90000"/>
              </a:lnSpc>
            </a:pPr>
            <a:endParaRPr lang="en-US" altLang="fr-FR" sz="2800" dirty="0"/>
          </a:p>
          <a:p>
            <a:pPr marL="609600" indent="-609600" eaLnBrk="1" hangingPunct="1">
              <a:lnSpc>
                <a:spcPct val="90000"/>
              </a:lnSpc>
            </a:pPr>
            <a:r>
              <a:rPr lang="en-US" altLang="fr-FR" sz="2800" dirty="0"/>
              <a:t>We now always use synchronized ventilation so No 2 no longer occurs. (as long as it is working!)</a:t>
            </a:r>
          </a:p>
          <a:p>
            <a:pPr marL="609600" indent="-609600" eaLnBrk="1" hangingPunct="1">
              <a:lnSpc>
                <a:spcPct val="90000"/>
              </a:lnSpc>
            </a:pPr>
            <a:r>
              <a:rPr lang="en-CA" altLang="fr-FR" sz="2800" dirty="0"/>
              <a:t>If Ti is too long, the babies can begin to expire against the vent.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A7AC4E67-C9A7-38D9-E956-D27C00EE11C7}"/>
              </a:ext>
            </a:extLst>
          </p:cNvPr>
          <p:cNvSpPr>
            <a:spLocks noGrp="1" noChangeArrowheads="1"/>
          </p:cNvSpPr>
          <p:nvPr>
            <p:ph type="title"/>
          </p:nvPr>
        </p:nvSpPr>
        <p:spPr/>
        <p:txBody>
          <a:bodyPr/>
          <a:lstStyle/>
          <a:p>
            <a:pPr eaLnBrk="1" hangingPunct="1"/>
            <a:r>
              <a:rPr lang="en-US" altLang="fr-FR"/>
              <a:t>Modes of ventilation used</a:t>
            </a:r>
            <a:endParaRPr lang="en-CA" altLang="fr-FR"/>
          </a:p>
        </p:txBody>
      </p:sp>
      <p:sp>
        <p:nvSpPr>
          <p:cNvPr id="12291" name="Rectangle 3">
            <a:extLst>
              <a:ext uri="{FF2B5EF4-FFF2-40B4-BE49-F238E27FC236}">
                <a16:creationId xmlns:a16="http://schemas.microsoft.com/office/drawing/2014/main" id="{67057863-3CB4-5287-ADD3-E5499107D15D}"/>
              </a:ext>
            </a:extLst>
          </p:cNvPr>
          <p:cNvSpPr>
            <a:spLocks noGrp="1" noChangeArrowheads="1"/>
          </p:cNvSpPr>
          <p:nvPr>
            <p:ph idx="1"/>
          </p:nvPr>
        </p:nvSpPr>
        <p:spPr/>
        <p:txBody>
          <a:bodyPr/>
          <a:lstStyle/>
          <a:p>
            <a:pPr eaLnBrk="1" hangingPunct="1"/>
            <a:r>
              <a:rPr lang="en-US" altLang="fr-FR" sz="2800" dirty="0"/>
              <a:t>SIMV</a:t>
            </a:r>
          </a:p>
          <a:p>
            <a:pPr eaLnBrk="1" hangingPunct="1"/>
            <a:r>
              <a:rPr lang="en-US" altLang="fr-FR" sz="2800" dirty="0"/>
              <a:t>A/C</a:t>
            </a:r>
          </a:p>
          <a:p>
            <a:pPr lvl="1" eaLnBrk="1" hangingPunct="1"/>
            <a:r>
              <a:rPr lang="en-US" altLang="fr-FR" sz="2400" dirty="0"/>
              <a:t>Can be purely pressure, or ‘volume guaranteed’</a:t>
            </a:r>
          </a:p>
          <a:p>
            <a:pPr eaLnBrk="1" hangingPunct="1"/>
            <a:r>
              <a:rPr lang="en-US" altLang="fr-FR" sz="2800" dirty="0"/>
              <a:t>HFV</a:t>
            </a:r>
          </a:p>
          <a:p>
            <a:pPr lvl="1" eaLnBrk="1" hangingPunct="1"/>
            <a:r>
              <a:rPr lang="en-US" altLang="fr-FR" sz="2400" dirty="0"/>
              <a:t>Oscillator</a:t>
            </a:r>
          </a:p>
          <a:p>
            <a:pPr lvl="1" eaLnBrk="1" hangingPunct="1"/>
            <a:r>
              <a:rPr lang="en-US" altLang="fr-FR" sz="2400" dirty="0"/>
              <a:t>Jet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D987027A-2862-05CC-AFDE-581A2CEC4482}"/>
              </a:ext>
            </a:extLst>
          </p:cNvPr>
          <p:cNvSpPr>
            <a:spLocks noGrp="1" noChangeArrowheads="1"/>
          </p:cNvSpPr>
          <p:nvPr>
            <p:ph type="title"/>
          </p:nvPr>
        </p:nvSpPr>
        <p:spPr/>
        <p:txBody>
          <a:bodyPr/>
          <a:lstStyle/>
          <a:p>
            <a:pPr eaLnBrk="1" hangingPunct="1"/>
            <a:r>
              <a:rPr lang="en-US" altLang="fr-FR"/>
              <a:t>IMV</a:t>
            </a:r>
            <a:endParaRPr lang="en-CA" altLang="fr-FR"/>
          </a:p>
        </p:txBody>
      </p:sp>
      <p:sp>
        <p:nvSpPr>
          <p:cNvPr id="13315" name="Rectangle 3">
            <a:extLst>
              <a:ext uri="{FF2B5EF4-FFF2-40B4-BE49-F238E27FC236}">
                <a16:creationId xmlns:a16="http://schemas.microsoft.com/office/drawing/2014/main" id="{7A84545B-CD2C-9D36-BEDD-A512AFA81A39}"/>
              </a:ext>
            </a:extLst>
          </p:cNvPr>
          <p:cNvSpPr>
            <a:spLocks noGrp="1" noChangeArrowheads="1"/>
          </p:cNvSpPr>
          <p:nvPr>
            <p:ph idx="1"/>
          </p:nvPr>
        </p:nvSpPr>
        <p:spPr>
          <a:xfrm>
            <a:off x="1905000" y="1981200"/>
            <a:ext cx="8382000" cy="4114800"/>
          </a:xfrm>
        </p:spPr>
        <p:txBody>
          <a:bodyPr>
            <a:normAutofit fontScale="92500"/>
          </a:bodyPr>
          <a:lstStyle/>
          <a:p>
            <a:pPr eaLnBrk="1" hangingPunct="1">
              <a:lnSpc>
                <a:spcPct val="90000"/>
              </a:lnSpc>
            </a:pPr>
            <a:r>
              <a:rPr lang="en-US" altLang="fr-FR" sz="2800"/>
              <a:t>Neonatal ventilators all have continuous flow through the circuit to allow the infant to breathe spontaneously at any time.</a:t>
            </a:r>
          </a:p>
          <a:p>
            <a:pPr eaLnBrk="1" hangingPunct="1">
              <a:lnSpc>
                <a:spcPct val="90000"/>
              </a:lnSpc>
            </a:pPr>
            <a:r>
              <a:rPr lang="en-US" altLang="fr-FR" sz="2800"/>
              <a:t>This flow can be in a pressurized circuit, to give CPAP</a:t>
            </a:r>
          </a:p>
          <a:p>
            <a:pPr eaLnBrk="1" hangingPunct="1">
              <a:lnSpc>
                <a:spcPct val="90000"/>
              </a:lnSpc>
            </a:pPr>
            <a:r>
              <a:rPr lang="en-US" altLang="fr-FR" sz="2800"/>
              <a:t>This continuous positive pressure is supplemented by cyclic elevations in circuit pressure to a higher level, the peak inspiratory pressure.</a:t>
            </a:r>
          </a:p>
          <a:p>
            <a:pPr eaLnBrk="1" hangingPunct="1">
              <a:lnSpc>
                <a:spcPct val="90000"/>
              </a:lnSpc>
            </a:pPr>
            <a:r>
              <a:rPr lang="en-US" altLang="fr-FR" sz="2800"/>
              <a:t>Traditionally the pressures have been cycled on a strict temporal basis.</a:t>
            </a:r>
          </a:p>
          <a:p>
            <a:pPr eaLnBrk="1" hangingPunct="1">
              <a:lnSpc>
                <a:spcPct val="90000"/>
              </a:lnSpc>
            </a:pPr>
            <a:r>
              <a:rPr lang="en-US" altLang="fr-FR" sz="2800"/>
              <a:t>This is “pressure limited time cycled” ventilation</a:t>
            </a:r>
            <a:endParaRPr lang="en-CA" altLang="fr-FR" sz="2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0FAB4D8B-3D1A-A600-1D13-28A382E73C46}"/>
              </a:ext>
            </a:extLst>
          </p:cNvPr>
          <p:cNvSpPr>
            <a:spLocks noGrp="1" noChangeArrowheads="1"/>
          </p:cNvSpPr>
          <p:nvPr>
            <p:ph type="title"/>
          </p:nvPr>
        </p:nvSpPr>
        <p:spPr/>
        <p:txBody>
          <a:bodyPr/>
          <a:lstStyle/>
          <a:p>
            <a:pPr eaLnBrk="1" hangingPunct="1"/>
            <a:r>
              <a:rPr lang="en-US" altLang="fr-FR"/>
              <a:t>SIMV</a:t>
            </a:r>
            <a:endParaRPr lang="en-CA" altLang="fr-FR"/>
          </a:p>
        </p:txBody>
      </p:sp>
      <p:sp>
        <p:nvSpPr>
          <p:cNvPr id="14339" name="Rectangle 3">
            <a:extLst>
              <a:ext uri="{FF2B5EF4-FFF2-40B4-BE49-F238E27FC236}">
                <a16:creationId xmlns:a16="http://schemas.microsoft.com/office/drawing/2014/main" id="{22E32225-4F4C-356E-FEB9-30E153B3E7DF}"/>
              </a:ext>
            </a:extLst>
          </p:cNvPr>
          <p:cNvSpPr>
            <a:spLocks noGrp="1" noChangeArrowheads="1"/>
          </p:cNvSpPr>
          <p:nvPr>
            <p:ph idx="1"/>
          </p:nvPr>
        </p:nvSpPr>
        <p:spPr>
          <a:xfrm>
            <a:off x="1752600" y="1981200"/>
            <a:ext cx="8686800" cy="4114800"/>
          </a:xfrm>
        </p:spPr>
        <p:txBody>
          <a:bodyPr>
            <a:normAutofit fontScale="85000" lnSpcReduction="10000"/>
          </a:bodyPr>
          <a:lstStyle/>
          <a:p>
            <a:pPr eaLnBrk="1" hangingPunct="1">
              <a:lnSpc>
                <a:spcPct val="90000"/>
              </a:lnSpc>
            </a:pPr>
            <a:r>
              <a:rPr lang="en-US" altLang="fr-FR" sz="2800" dirty="0"/>
              <a:t>Ventilators detect neonatal respiratory efforts.</a:t>
            </a:r>
          </a:p>
          <a:p>
            <a:pPr eaLnBrk="1" hangingPunct="1">
              <a:lnSpc>
                <a:spcPct val="90000"/>
              </a:lnSpc>
            </a:pPr>
            <a:r>
              <a:rPr lang="en-US" altLang="fr-FR" sz="2800" dirty="0"/>
              <a:t>They use either changes in pressure or flow in the circuit to trigger the ventilator to deliver a positive pressure breath with a preset pressure and duration.</a:t>
            </a:r>
          </a:p>
          <a:p>
            <a:pPr eaLnBrk="1" hangingPunct="1">
              <a:lnSpc>
                <a:spcPct val="90000"/>
              </a:lnSpc>
            </a:pPr>
            <a:r>
              <a:rPr lang="en-US" altLang="fr-FR" sz="2800" dirty="0"/>
              <a:t>The duration of expiration therefore varies.</a:t>
            </a:r>
          </a:p>
          <a:p>
            <a:pPr eaLnBrk="1" hangingPunct="1">
              <a:lnSpc>
                <a:spcPct val="90000"/>
              </a:lnSpc>
            </a:pPr>
            <a:r>
              <a:rPr lang="en-US" altLang="fr-FR" sz="2800" dirty="0"/>
              <a:t>The number of positive pressure breaths is set by the operator.</a:t>
            </a:r>
          </a:p>
          <a:p>
            <a:pPr eaLnBrk="1" hangingPunct="1">
              <a:lnSpc>
                <a:spcPct val="90000"/>
              </a:lnSpc>
            </a:pPr>
            <a:r>
              <a:rPr lang="en-US" altLang="fr-FR" sz="2800" dirty="0"/>
              <a:t>If the infant is apneic they will still receive the set, minimum number of breaths. </a:t>
            </a:r>
            <a:endParaRPr lang="en-US" altLang="fr-FR" dirty="0"/>
          </a:p>
          <a:p>
            <a:pPr eaLnBrk="1" hangingPunct="1">
              <a:lnSpc>
                <a:spcPct val="90000"/>
              </a:lnSpc>
            </a:pPr>
            <a:r>
              <a:rPr lang="en-US" altLang="fr-FR" sz="2800" dirty="0"/>
              <a:t>If the patient </a:t>
            </a:r>
            <a:r>
              <a:rPr lang="en-US" altLang="fr-FR" dirty="0"/>
              <a:t>breathes faster than the set rate, they still get the same number of positive pressure breaths. </a:t>
            </a:r>
            <a:endParaRPr lang="en-CA" altLang="fr-FR"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270572F-E5E2-BEE9-D161-2AA7717BAF63}"/>
              </a:ext>
            </a:extLst>
          </p:cNvPr>
          <p:cNvSpPr>
            <a:spLocks noGrp="1" noChangeArrowheads="1"/>
          </p:cNvSpPr>
          <p:nvPr>
            <p:ph type="title"/>
          </p:nvPr>
        </p:nvSpPr>
        <p:spPr/>
        <p:txBody>
          <a:bodyPr/>
          <a:lstStyle/>
          <a:p>
            <a:pPr eaLnBrk="1" hangingPunct="1"/>
            <a:r>
              <a:rPr lang="en-US" altLang="fr-FR"/>
              <a:t>Assist control</a:t>
            </a:r>
            <a:endParaRPr lang="en-CA" altLang="fr-FR"/>
          </a:p>
        </p:txBody>
      </p:sp>
      <p:sp>
        <p:nvSpPr>
          <p:cNvPr id="15363" name="Rectangle 3">
            <a:extLst>
              <a:ext uri="{FF2B5EF4-FFF2-40B4-BE49-F238E27FC236}">
                <a16:creationId xmlns:a16="http://schemas.microsoft.com/office/drawing/2014/main" id="{402DE39D-FD06-3EBB-4D21-866D5D376F76}"/>
              </a:ext>
            </a:extLst>
          </p:cNvPr>
          <p:cNvSpPr>
            <a:spLocks noGrp="1" noChangeArrowheads="1"/>
          </p:cNvSpPr>
          <p:nvPr>
            <p:ph idx="1"/>
          </p:nvPr>
        </p:nvSpPr>
        <p:spPr/>
        <p:txBody>
          <a:bodyPr/>
          <a:lstStyle/>
          <a:p>
            <a:pPr eaLnBrk="1" hangingPunct="1">
              <a:lnSpc>
                <a:spcPct val="90000"/>
              </a:lnSpc>
            </a:pPr>
            <a:r>
              <a:rPr lang="en-US" altLang="fr-FR" sz="2800"/>
              <a:t>Assist control is another mode of triggered ventilation whereby the </a:t>
            </a:r>
            <a:r>
              <a:rPr lang="en-US" altLang="fr-FR" sz="2800" u="sng"/>
              <a:t>minimum</a:t>
            </a:r>
            <a:r>
              <a:rPr lang="en-US" altLang="fr-FR" sz="2800"/>
              <a:t> number of breaths is set by the operator</a:t>
            </a:r>
          </a:p>
          <a:p>
            <a:pPr eaLnBrk="1" hangingPunct="1">
              <a:lnSpc>
                <a:spcPct val="90000"/>
              </a:lnSpc>
            </a:pPr>
            <a:r>
              <a:rPr lang="en-US" altLang="fr-FR" sz="2800"/>
              <a:t>If the infant is breathing faster than the set rate then the ventilator will deliver more breaths.</a:t>
            </a:r>
          </a:p>
          <a:p>
            <a:pPr eaLnBrk="1" hangingPunct="1">
              <a:lnSpc>
                <a:spcPct val="90000"/>
              </a:lnSpc>
            </a:pPr>
            <a:r>
              <a:rPr lang="en-US" altLang="fr-FR" sz="2800"/>
              <a:t>The limit is usually determined by the logic in the software and can potentially lead to very short expiratory times.</a:t>
            </a:r>
          </a:p>
          <a:p>
            <a:pPr eaLnBrk="1" hangingPunct="1">
              <a:lnSpc>
                <a:spcPct val="90000"/>
              </a:lnSpc>
            </a:pPr>
            <a:r>
              <a:rPr lang="en-US" altLang="fr-FR" sz="2800"/>
              <a:t>Some ventilators have no upper limit and can deliver up to 150 breaths per minute leaving little time for expiration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CAC9D144-EE8B-338F-0C79-50885880AFD5}"/>
              </a:ext>
            </a:extLst>
          </p:cNvPr>
          <p:cNvSpPr>
            <a:spLocks noGrp="1" noChangeArrowheads="1"/>
          </p:cNvSpPr>
          <p:nvPr>
            <p:ph type="title"/>
          </p:nvPr>
        </p:nvSpPr>
        <p:spPr/>
        <p:txBody>
          <a:bodyPr/>
          <a:lstStyle/>
          <a:p>
            <a:pPr eaLnBrk="1" hangingPunct="1"/>
            <a:r>
              <a:rPr lang="en-US" altLang="fr-FR"/>
              <a:t>SIMV, A/C</a:t>
            </a:r>
            <a:endParaRPr lang="en-CA" altLang="fr-FR"/>
          </a:p>
        </p:txBody>
      </p:sp>
      <p:sp>
        <p:nvSpPr>
          <p:cNvPr id="16387" name="Rectangle 3">
            <a:extLst>
              <a:ext uri="{FF2B5EF4-FFF2-40B4-BE49-F238E27FC236}">
                <a16:creationId xmlns:a16="http://schemas.microsoft.com/office/drawing/2014/main" id="{2BF3074C-9E62-607A-064E-FF995A466FA8}"/>
              </a:ext>
            </a:extLst>
          </p:cNvPr>
          <p:cNvSpPr>
            <a:spLocks noGrp="1" noChangeArrowheads="1"/>
          </p:cNvSpPr>
          <p:nvPr>
            <p:ph idx="1"/>
          </p:nvPr>
        </p:nvSpPr>
        <p:spPr>
          <a:xfrm>
            <a:off x="963168" y="2060448"/>
            <a:ext cx="9960864" cy="4242816"/>
          </a:xfrm>
        </p:spPr>
        <p:txBody>
          <a:bodyPr>
            <a:normAutofit fontScale="92500" lnSpcReduction="20000"/>
          </a:bodyPr>
          <a:lstStyle/>
          <a:p>
            <a:pPr eaLnBrk="1" hangingPunct="1">
              <a:lnSpc>
                <a:spcPct val="90000"/>
              </a:lnSpc>
            </a:pPr>
            <a:r>
              <a:rPr lang="en-US" altLang="fr-FR" sz="2600" dirty="0"/>
              <a:t>The baby is breathing at a rate of 70 </a:t>
            </a:r>
          </a:p>
          <a:p>
            <a:pPr eaLnBrk="1" hangingPunct="1">
              <a:lnSpc>
                <a:spcPct val="90000"/>
              </a:lnSpc>
            </a:pPr>
            <a:r>
              <a:rPr lang="en-US" altLang="fr-FR" sz="2600" dirty="0"/>
              <a:t>You change the ventilator set rate from 30 to 40 this will have very different effects for SIMV vs A/C, (assume a set inspiratory time of 0.5 sec.)</a:t>
            </a:r>
          </a:p>
          <a:p>
            <a:pPr eaLnBrk="1" hangingPunct="1">
              <a:lnSpc>
                <a:spcPct val="90000"/>
              </a:lnSpc>
            </a:pPr>
            <a:endParaRPr lang="en-US" altLang="fr-FR" sz="2600" dirty="0"/>
          </a:p>
          <a:p>
            <a:pPr eaLnBrk="1" hangingPunct="1">
              <a:lnSpc>
                <a:spcPct val="90000"/>
              </a:lnSpc>
            </a:pPr>
            <a:r>
              <a:rPr lang="en-US" altLang="fr-FR" sz="2600" dirty="0"/>
              <a:t>SIMV, the number of positive pressure breaths will increase from 30 to 40. The expiratory time will decrease from an average of 1.5 to 1.0 (varies from breath to breath)</a:t>
            </a:r>
          </a:p>
          <a:p>
            <a:pPr lvl="1" eaLnBrk="1" hangingPunct="1">
              <a:lnSpc>
                <a:spcPct val="90000"/>
              </a:lnSpc>
            </a:pPr>
            <a:r>
              <a:rPr lang="en-US" altLang="fr-FR" sz="2200" dirty="0"/>
              <a:t>The remaining 40 or 30 breaths can either be unsupported, or can trigger a PSV breath</a:t>
            </a:r>
          </a:p>
          <a:p>
            <a:pPr eaLnBrk="1" hangingPunct="1">
              <a:lnSpc>
                <a:spcPct val="90000"/>
              </a:lnSpc>
            </a:pPr>
            <a:endParaRPr lang="en-US" altLang="fr-FR" sz="2600" dirty="0"/>
          </a:p>
          <a:p>
            <a:pPr eaLnBrk="1" hangingPunct="1">
              <a:lnSpc>
                <a:spcPct val="90000"/>
              </a:lnSpc>
            </a:pPr>
            <a:r>
              <a:rPr lang="en-US" altLang="fr-FR" sz="2600" dirty="0"/>
              <a:t>A/C, the number of positive pressure breaths will be </a:t>
            </a:r>
            <a:r>
              <a:rPr lang="en-US" altLang="fr-FR" sz="2600" b="1" i="1" dirty="0"/>
              <a:t>unchanged</a:t>
            </a:r>
            <a:r>
              <a:rPr lang="en-US" altLang="fr-FR" sz="2600" dirty="0"/>
              <a:t> at 70. The expiratory time is unchanged at an average of .36 seconds (varies from breath to breath).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D68695-BE4F-E746-8CFF-90D976EF8F4A}"/>
              </a:ext>
            </a:extLst>
          </p:cNvPr>
          <p:cNvSpPr>
            <a:spLocks noGrp="1"/>
          </p:cNvSpPr>
          <p:nvPr>
            <p:ph type="title"/>
          </p:nvPr>
        </p:nvSpPr>
        <p:spPr/>
        <p:txBody>
          <a:bodyPr/>
          <a:lstStyle/>
          <a:p>
            <a:r>
              <a:rPr lang="en-US" altLang="zh-CN"/>
              <a:t>Conventional ventilation</a:t>
            </a:r>
          </a:p>
        </p:txBody>
      </p:sp>
      <p:graphicFrame>
        <p:nvGraphicFramePr>
          <p:cNvPr id="5" name="Tableau 5">
            <a:extLst>
              <a:ext uri="{FF2B5EF4-FFF2-40B4-BE49-F238E27FC236}">
                <a16:creationId xmlns:a16="http://schemas.microsoft.com/office/drawing/2014/main" id="{5407D735-8E3E-024F-8F7C-5CB55549BCB5}"/>
              </a:ext>
            </a:extLst>
          </p:cNvPr>
          <p:cNvGraphicFramePr>
            <a:graphicFrameLocks noGrp="1"/>
          </p:cNvGraphicFramePr>
          <p:nvPr>
            <p:ph idx="1"/>
            <p:extLst>
              <p:ext uri="{D42A27DB-BD31-4B8C-83A1-F6EECF244321}">
                <p14:modId xmlns:p14="http://schemas.microsoft.com/office/powerpoint/2010/main" val="802627197"/>
              </p:ext>
            </p:extLst>
          </p:nvPr>
        </p:nvGraphicFramePr>
        <p:xfrm>
          <a:off x="402336" y="1738793"/>
          <a:ext cx="11423904" cy="5119209"/>
        </p:xfrm>
        <a:graphic>
          <a:graphicData uri="http://schemas.openxmlformats.org/drawingml/2006/table">
            <a:tbl>
              <a:tblPr firstRow="1" bandRow="1">
                <a:tableStyleId>{5C22544A-7EE6-4342-B048-85BDC9FD1C3A}</a:tableStyleId>
              </a:tblPr>
              <a:tblGrid>
                <a:gridCol w="1195232">
                  <a:extLst>
                    <a:ext uri="{9D8B030D-6E8A-4147-A177-3AD203B41FA5}">
                      <a16:colId xmlns:a16="http://schemas.microsoft.com/office/drawing/2014/main" val="3685754396"/>
                    </a:ext>
                  </a:extLst>
                </a:gridCol>
                <a:gridCol w="2557168">
                  <a:extLst>
                    <a:ext uri="{9D8B030D-6E8A-4147-A177-3AD203B41FA5}">
                      <a16:colId xmlns:a16="http://schemas.microsoft.com/office/drawing/2014/main" val="4236780094"/>
                    </a:ext>
                  </a:extLst>
                </a:gridCol>
                <a:gridCol w="2557168">
                  <a:extLst>
                    <a:ext uri="{9D8B030D-6E8A-4147-A177-3AD203B41FA5}">
                      <a16:colId xmlns:a16="http://schemas.microsoft.com/office/drawing/2014/main" val="4005176182"/>
                    </a:ext>
                  </a:extLst>
                </a:gridCol>
                <a:gridCol w="2557168">
                  <a:extLst>
                    <a:ext uri="{9D8B030D-6E8A-4147-A177-3AD203B41FA5}">
                      <a16:colId xmlns:a16="http://schemas.microsoft.com/office/drawing/2014/main" val="632699783"/>
                    </a:ext>
                  </a:extLst>
                </a:gridCol>
                <a:gridCol w="2557168">
                  <a:extLst>
                    <a:ext uri="{9D8B030D-6E8A-4147-A177-3AD203B41FA5}">
                      <a16:colId xmlns:a16="http://schemas.microsoft.com/office/drawing/2014/main" val="4067144029"/>
                    </a:ext>
                  </a:extLst>
                </a:gridCol>
              </a:tblGrid>
              <a:tr h="490458">
                <a:tc>
                  <a:txBody>
                    <a:bodyPr/>
                    <a:lstStyle/>
                    <a:p>
                      <a:endParaRPr lang="fr-FR" sz="14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a:t>PC-VAC-VG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t>PC-VAC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a:t>PC-VACI-VG</a:t>
                      </a:r>
                    </a:p>
                  </a:txBody>
                  <a:tcPr/>
                </a:tc>
                <a:tc>
                  <a:txBody>
                    <a:bodyPr/>
                    <a:lstStyle/>
                    <a:p>
                      <a:r>
                        <a:rPr lang="en-US" altLang="zh-CN" sz="1400"/>
                        <a:t>PC-VACI</a:t>
                      </a:r>
                    </a:p>
                  </a:txBody>
                  <a:tcPr/>
                </a:tc>
                <a:extLst>
                  <a:ext uri="{0D108BD9-81ED-4DB2-BD59-A6C34878D82A}">
                    <a16:rowId xmlns:a16="http://schemas.microsoft.com/office/drawing/2014/main" val="626660649"/>
                  </a:ext>
                </a:extLst>
              </a:tr>
              <a:tr h="604674">
                <a:tc>
                  <a:txBody>
                    <a:bodyPr/>
                    <a:lstStyle/>
                    <a:p>
                      <a:r>
                        <a:rPr lang="en-US" altLang="zh-CN" sz="1400" b="1"/>
                        <a:t>Pressure</a:t>
                      </a:r>
                    </a:p>
                  </a:txBody>
                  <a:tcPr/>
                </a:tc>
                <a:tc>
                  <a:txBody>
                    <a:bodyPr/>
                    <a:lstStyle/>
                    <a:p>
                      <a:r>
                        <a:rPr lang="en-US" altLang="zh-CN" sz="1400"/>
                        <a:t>Variable ad Pmax</a:t>
                      </a:r>
                      <a:endParaRPr lang="fr-FR" sz="1400" baseline="-25000"/>
                    </a:p>
                  </a:txBody>
                  <a:tcPr/>
                </a:tc>
                <a:tc>
                  <a:txBody>
                    <a:bodyPr/>
                    <a:lstStyle/>
                    <a:p>
                      <a:r>
                        <a:rPr lang="en-US" altLang="zh-CN" sz="1400"/>
                        <a:t>Fixed</a:t>
                      </a:r>
                    </a:p>
                  </a:txBody>
                  <a:tcPr/>
                </a:tc>
                <a:tc>
                  <a:txBody>
                    <a:bodyPr/>
                    <a:lstStyle/>
                    <a:p>
                      <a:r>
                        <a:rPr lang="en-US" altLang="zh-CN" sz="1400"/>
                        <a:t>Variable on the VG, fixed on the Ai</a:t>
                      </a:r>
                    </a:p>
                  </a:txBody>
                  <a:tcPr/>
                </a:tc>
                <a:tc>
                  <a:txBody>
                    <a:bodyPr/>
                    <a:lstStyle/>
                    <a:p>
                      <a:r>
                        <a:rPr lang="en-US" altLang="zh-CN" sz="1400"/>
                        <a:t>Fixed on the frequency and fixed on the Ai </a:t>
                      </a:r>
                    </a:p>
                  </a:txBody>
                  <a:tcPr/>
                </a:tc>
                <a:extLst>
                  <a:ext uri="{0D108BD9-81ED-4DB2-BD59-A6C34878D82A}">
                    <a16:rowId xmlns:a16="http://schemas.microsoft.com/office/drawing/2014/main" val="3362069145"/>
                  </a:ext>
                </a:extLst>
              </a:tr>
              <a:tr h="604674">
                <a:tc>
                  <a:txBody>
                    <a:bodyPr/>
                    <a:lstStyle/>
                    <a:p>
                      <a:r>
                        <a:rPr lang="en-US" altLang="zh-CN" sz="1400" b="1"/>
                        <a:t>Volume</a:t>
                      </a:r>
                    </a:p>
                  </a:txBody>
                  <a:tcPr/>
                </a:tc>
                <a:tc>
                  <a:txBody>
                    <a:bodyPr/>
                    <a:lstStyle/>
                    <a:p>
                      <a:r>
                        <a:rPr lang="en-US" altLang="zh-CN" sz="1400" i="1"/>
                        <a:t>Fixed</a:t>
                      </a:r>
                    </a:p>
                  </a:txBody>
                  <a:tcPr/>
                </a:tc>
                <a:tc>
                  <a:txBody>
                    <a:bodyPr/>
                    <a:lstStyle/>
                    <a:p>
                      <a:r>
                        <a:rPr lang="en-US" altLang="zh-CN" sz="1400"/>
                        <a:t>Variable</a:t>
                      </a:r>
                    </a:p>
                  </a:txBody>
                  <a:tcPr/>
                </a:tc>
                <a:tc>
                  <a:txBody>
                    <a:bodyPr/>
                    <a:lstStyle/>
                    <a:p>
                      <a:r>
                        <a:rPr lang="en-US" altLang="zh-CN" sz="1400" i="1"/>
                        <a:t>Fixed frequency, variable on the Ai </a:t>
                      </a:r>
                    </a:p>
                  </a:txBody>
                  <a:tcPr/>
                </a:tc>
                <a:tc>
                  <a:txBody>
                    <a:bodyPr/>
                    <a:lstStyle/>
                    <a:p>
                      <a:r>
                        <a:rPr lang="en-US" altLang="zh-CN" sz="1400"/>
                        <a:t>Variable</a:t>
                      </a:r>
                    </a:p>
                  </a:txBody>
                  <a:tcPr/>
                </a:tc>
                <a:extLst>
                  <a:ext uri="{0D108BD9-81ED-4DB2-BD59-A6C34878D82A}">
                    <a16:rowId xmlns:a16="http://schemas.microsoft.com/office/drawing/2014/main" val="2095294372"/>
                  </a:ext>
                </a:extLst>
              </a:tr>
              <a:tr h="604674">
                <a:tc>
                  <a:txBody>
                    <a:bodyPr/>
                    <a:lstStyle/>
                    <a:p>
                      <a:r>
                        <a:rPr lang="en-US" altLang="zh-CN" sz="1400" b="1"/>
                        <a:t>Ti</a:t>
                      </a:r>
                    </a:p>
                  </a:txBody>
                  <a:tcPr/>
                </a:tc>
                <a:tc>
                  <a:txBody>
                    <a:bodyPr/>
                    <a:lstStyle/>
                    <a:p>
                      <a:r>
                        <a:rPr lang="en-US" altLang="zh-CN" sz="1400"/>
                        <a:t>Fixed</a:t>
                      </a:r>
                    </a:p>
                  </a:txBody>
                  <a:tcPr/>
                </a:tc>
                <a:tc>
                  <a:txBody>
                    <a:bodyPr/>
                    <a:lstStyle/>
                    <a:p>
                      <a:r>
                        <a:rPr lang="en-US" altLang="zh-CN" sz="1400"/>
                        <a:t>Fixed</a:t>
                      </a:r>
                    </a:p>
                  </a:txBody>
                  <a:tcPr/>
                </a:tc>
                <a:tc>
                  <a:txBody>
                    <a:bodyPr/>
                    <a:lstStyle/>
                    <a:p>
                      <a:r>
                        <a:rPr lang="en-US" altLang="zh-CN" sz="1400"/>
                        <a:t>Fixed on the frequency, Variable on the Ai</a:t>
                      </a:r>
                    </a:p>
                  </a:txBody>
                  <a:tcPr/>
                </a:tc>
                <a:tc>
                  <a:txBody>
                    <a:bodyPr/>
                    <a:lstStyle/>
                    <a:p>
                      <a:r>
                        <a:rPr lang="en-US" altLang="zh-CN" sz="1400"/>
                        <a:t>Fixed on the frequency, Variable on the Ai</a:t>
                      </a:r>
                    </a:p>
                  </a:txBody>
                  <a:tcPr/>
                </a:tc>
                <a:extLst>
                  <a:ext uri="{0D108BD9-81ED-4DB2-BD59-A6C34878D82A}">
                    <a16:rowId xmlns:a16="http://schemas.microsoft.com/office/drawing/2014/main" val="902908144"/>
                  </a:ext>
                </a:extLst>
              </a:tr>
              <a:tr h="1229139">
                <a:tc>
                  <a:txBody>
                    <a:bodyPr/>
                    <a:lstStyle/>
                    <a:p>
                      <a:r>
                        <a:rPr lang="en-US" altLang="zh-CN" sz="1400" b="1"/>
                        <a:t>Type of support</a:t>
                      </a:r>
                    </a:p>
                  </a:txBody>
                  <a:tcPr/>
                </a:tc>
                <a:tc>
                  <a:txBody>
                    <a:bodyPr/>
                    <a:lstStyle/>
                    <a:p>
                      <a:r>
                        <a:rPr lang="en-US" altLang="zh-CN" sz="1400"/>
                        <a:t>All breaths supported in the same way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a:t>All breaths supported in the same way</a:t>
                      </a:r>
                    </a:p>
                  </a:txBody>
                  <a:tcPr/>
                </a:tc>
                <a:tc>
                  <a:txBody>
                    <a:bodyPr/>
                    <a:lstStyle/>
                    <a:p>
                      <a:r>
                        <a:rPr lang="en-US" altLang="zh-CN" sz="1400" kern="1200">
                          <a:solidFill>
                            <a:schemeClr val="dk1"/>
                          </a:solidFill>
                          <a:effectLst/>
                          <a:latin typeface="+mn-lt"/>
                          <a:ea typeface="+mn-ea"/>
                          <a:cs typeface="+mn-cs"/>
                        </a:rPr>
                        <a:t>All breaths on the rate are supported in the same way</a:t>
                      </a:r>
                    </a:p>
                    <a:p>
                      <a:r>
                        <a:rPr lang="en-US" altLang="zh-CN" sz="1400" kern="1200">
                          <a:solidFill>
                            <a:schemeClr val="dk1"/>
                          </a:solidFill>
                          <a:effectLst/>
                          <a:latin typeface="+mn-lt"/>
                          <a:ea typeface="+mn-ea"/>
                          <a:cs typeface="+mn-cs"/>
                        </a:rPr>
                        <a:t>Breaths beyond the rate are supported with pressure support </a:t>
                      </a:r>
                      <a:endParaRPr lang="fr-FR" sz="1400"/>
                    </a:p>
                  </a:txBody>
                  <a:tcPr/>
                </a:tc>
                <a:tc>
                  <a:txBody>
                    <a:bodyPr/>
                    <a:lstStyle/>
                    <a:p>
                      <a:r>
                        <a:rPr lang="en-US" altLang="zh-CN" sz="1400" kern="1200">
                          <a:solidFill>
                            <a:schemeClr val="dk1"/>
                          </a:solidFill>
                          <a:effectLst/>
                          <a:latin typeface="+mn-lt"/>
                          <a:ea typeface="+mn-ea"/>
                          <a:cs typeface="+mn-cs"/>
                        </a:rPr>
                        <a:t>All breaths on the rate are supported in the same way</a:t>
                      </a:r>
                    </a:p>
                    <a:p>
                      <a:r>
                        <a:rPr lang="en-US" altLang="zh-CN" sz="1400" kern="1200">
                          <a:solidFill>
                            <a:schemeClr val="dk1"/>
                          </a:solidFill>
                          <a:effectLst/>
                          <a:latin typeface="+mn-lt"/>
                          <a:ea typeface="+mn-ea"/>
                          <a:cs typeface="+mn-cs"/>
                        </a:rPr>
                        <a:t>Breaths beyond the rate are supported with pressure support </a:t>
                      </a:r>
                      <a:endParaRPr lang="fr-FR" sz="1400"/>
                    </a:p>
                  </a:txBody>
                  <a:tcPr/>
                </a:tc>
                <a:extLst>
                  <a:ext uri="{0D108BD9-81ED-4DB2-BD59-A6C34878D82A}">
                    <a16:rowId xmlns:a16="http://schemas.microsoft.com/office/drawing/2014/main" val="1640742497"/>
                  </a:ext>
                </a:extLst>
              </a:tr>
              <a:tr h="604674">
                <a:tc>
                  <a:txBody>
                    <a:bodyPr/>
                    <a:lstStyle/>
                    <a:p>
                      <a:r>
                        <a:rPr lang="en-US" altLang="zh-CN" sz="1400" b="1"/>
                        <a:t>Pressure support</a:t>
                      </a:r>
                    </a:p>
                  </a:txBody>
                  <a:tcPr/>
                </a:tc>
                <a:tc>
                  <a:txBody>
                    <a:bodyPr/>
                    <a:lstStyle/>
                    <a:p>
                      <a:r>
                        <a:rPr lang="en-US" altLang="zh-CN" sz="1400" dirty="0"/>
                        <a:t>No</a:t>
                      </a:r>
                    </a:p>
                  </a:txBody>
                  <a:tcPr/>
                </a:tc>
                <a:tc>
                  <a:txBody>
                    <a:bodyPr/>
                    <a:lstStyle/>
                    <a:p>
                      <a:r>
                        <a:rPr lang="en-US" altLang="zh-CN" sz="1400"/>
                        <a:t>No</a:t>
                      </a:r>
                    </a:p>
                  </a:txBody>
                  <a:tcPr/>
                </a:tc>
                <a:tc>
                  <a:txBody>
                    <a:bodyPr/>
                    <a:lstStyle/>
                    <a:p>
                      <a:r>
                        <a:rPr lang="en-US" altLang="zh-CN" sz="1400"/>
                        <a:t>Yes</a:t>
                      </a:r>
                    </a:p>
                  </a:txBody>
                  <a:tcPr/>
                </a:tc>
                <a:tc>
                  <a:txBody>
                    <a:bodyPr/>
                    <a:lstStyle/>
                    <a:p>
                      <a:r>
                        <a:rPr lang="en-US" altLang="zh-CN" sz="1400"/>
                        <a:t>Yes</a:t>
                      </a:r>
                    </a:p>
                  </a:txBody>
                  <a:tcPr/>
                </a:tc>
                <a:extLst>
                  <a:ext uri="{0D108BD9-81ED-4DB2-BD59-A6C34878D82A}">
                    <a16:rowId xmlns:a16="http://schemas.microsoft.com/office/drawing/2014/main" val="1436477782"/>
                  </a:ext>
                </a:extLst>
              </a:tr>
              <a:tr h="490458">
                <a:tc>
                  <a:txBody>
                    <a:bodyPr/>
                    <a:lstStyle/>
                    <a:p>
                      <a:r>
                        <a:rPr lang="en-US" altLang="zh-CN" sz="1400" b="1"/>
                        <a:t>PEP</a:t>
                      </a:r>
                    </a:p>
                  </a:txBody>
                  <a:tcPr/>
                </a:tc>
                <a:tc>
                  <a:txBody>
                    <a:bodyPr/>
                    <a:lstStyle/>
                    <a:p>
                      <a:r>
                        <a:rPr lang="en-US" altLang="zh-CN" sz="1400"/>
                        <a:t>Yes</a:t>
                      </a:r>
                    </a:p>
                  </a:txBody>
                  <a:tcPr/>
                </a:tc>
                <a:tc>
                  <a:txBody>
                    <a:bodyPr/>
                    <a:lstStyle/>
                    <a:p>
                      <a:r>
                        <a:rPr lang="en-US" altLang="zh-CN" sz="1400"/>
                        <a:t>Yes</a:t>
                      </a:r>
                    </a:p>
                  </a:txBody>
                  <a:tcPr/>
                </a:tc>
                <a:tc>
                  <a:txBody>
                    <a:bodyPr/>
                    <a:lstStyle/>
                    <a:p>
                      <a:r>
                        <a:rPr lang="en-US" altLang="zh-CN" sz="1400"/>
                        <a:t>Yes</a:t>
                      </a:r>
                    </a:p>
                  </a:txBody>
                  <a:tcPr/>
                </a:tc>
                <a:tc>
                  <a:txBody>
                    <a:bodyPr/>
                    <a:lstStyle/>
                    <a:p>
                      <a:r>
                        <a:rPr lang="en-US" altLang="zh-CN" sz="1400"/>
                        <a:t>Yes</a:t>
                      </a:r>
                    </a:p>
                  </a:txBody>
                  <a:tcPr/>
                </a:tc>
                <a:extLst>
                  <a:ext uri="{0D108BD9-81ED-4DB2-BD59-A6C34878D82A}">
                    <a16:rowId xmlns:a16="http://schemas.microsoft.com/office/drawing/2014/main" val="3419229715"/>
                  </a:ext>
                </a:extLst>
              </a:tr>
              <a:tr h="490458">
                <a:tc>
                  <a:txBody>
                    <a:bodyPr/>
                    <a:lstStyle/>
                    <a:p>
                      <a:r>
                        <a:rPr lang="en-US" altLang="zh-CN" sz="1400" b="1"/>
                        <a:t>Frequency</a:t>
                      </a:r>
                    </a:p>
                  </a:txBody>
                  <a:tcPr/>
                </a:tc>
                <a:tc>
                  <a:txBody>
                    <a:bodyPr/>
                    <a:lstStyle/>
                    <a:p>
                      <a:r>
                        <a:rPr lang="en-US" altLang="zh-CN" sz="1400"/>
                        <a:t>Yes</a:t>
                      </a:r>
                    </a:p>
                  </a:txBody>
                  <a:tcPr/>
                </a:tc>
                <a:tc>
                  <a:txBody>
                    <a:bodyPr/>
                    <a:lstStyle/>
                    <a:p>
                      <a:r>
                        <a:rPr lang="en-US" altLang="zh-CN" sz="1400"/>
                        <a:t>Yes</a:t>
                      </a:r>
                    </a:p>
                  </a:txBody>
                  <a:tcPr/>
                </a:tc>
                <a:tc>
                  <a:txBody>
                    <a:bodyPr/>
                    <a:lstStyle/>
                    <a:p>
                      <a:r>
                        <a:rPr lang="en-US" altLang="zh-CN" sz="1400"/>
                        <a:t>Yes</a:t>
                      </a:r>
                    </a:p>
                  </a:txBody>
                  <a:tcPr/>
                </a:tc>
                <a:tc>
                  <a:txBody>
                    <a:bodyPr/>
                    <a:lstStyle/>
                    <a:p>
                      <a:r>
                        <a:rPr lang="en-US" altLang="zh-CN" sz="1400" dirty="0"/>
                        <a:t>Yes</a:t>
                      </a:r>
                    </a:p>
                  </a:txBody>
                  <a:tcPr/>
                </a:tc>
                <a:extLst>
                  <a:ext uri="{0D108BD9-81ED-4DB2-BD59-A6C34878D82A}">
                    <a16:rowId xmlns:a16="http://schemas.microsoft.com/office/drawing/2014/main" val="3316364617"/>
                  </a:ext>
                </a:extLst>
              </a:tr>
            </a:tbl>
          </a:graphicData>
        </a:graphic>
      </p:graphicFrame>
      <p:sp>
        <p:nvSpPr>
          <p:cNvPr id="6" name="Espace réservé du texte 5">
            <a:extLst>
              <a:ext uri="{FF2B5EF4-FFF2-40B4-BE49-F238E27FC236}">
                <a16:creationId xmlns:a16="http://schemas.microsoft.com/office/drawing/2014/main" id="{995D15AB-7EF6-EF4B-8654-18B0D65C14B5}"/>
              </a:ext>
            </a:extLst>
          </p:cNvPr>
          <p:cNvSpPr>
            <a:spLocks noGrp="1"/>
          </p:cNvSpPr>
          <p:nvPr>
            <p:ph type="body" idx="10"/>
          </p:nvPr>
        </p:nvSpPr>
        <p:spPr/>
        <p:txBody>
          <a:bodyPr/>
          <a:lstStyle/>
          <a:p>
            <a:r>
              <a:rPr lang="en-US" altLang="zh-CN"/>
              <a:t>Basics</a:t>
            </a:r>
          </a:p>
        </p:txBody>
      </p:sp>
    </p:spTree>
    <p:extLst>
      <p:ext uri="{BB962C8B-B14F-4D97-AF65-F5344CB8AC3E}">
        <p14:creationId xmlns:p14="http://schemas.microsoft.com/office/powerpoint/2010/main" val="3872967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D68695-BE4F-E746-8CFF-90D976EF8F4A}"/>
              </a:ext>
            </a:extLst>
          </p:cNvPr>
          <p:cNvSpPr>
            <a:spLocks noGrp="1"/>
          </p:cNvSpPr>
          <p:nvPr>
            <p:ph type="title"/>
          </p:nvPr>
        </p:nvSpPr>
        <p:spPr/>
        <p:txBody>
          <a:bodyPr/>
          <a:lstStyle/>
          <a:p>
            <a:r>
              <a:rPr lang="en-US" altLang="zh-CN"/>
              <a:t>Conventional ventilation</a:t>
            </a:r>
          </a:p>
        </p:txBody>
      </p:sp>
      <p:graphicFrame>
        <p:nvGraphicFramePr>
          <p:cNvPr id="5" name="Tableau 5">
            <a:extLst>
              <a:ext uri="{FF2B5EF4-FFF2-40B4-BE49-F238E27FC236}">
                <a16:creationId xmlns:a16="http://schemas.microsoft.com/office/drawing/2014/main" id="{5407D735-8E3E-024F-8F7C-5CB55549BCB5}"/>
              </a:ext>
            </a:extLst>
          </p:cNvPr>
          <p:cNvGraphicFramePr>
            <a:graphicFrameLocks noGrp="1"/>
          </p:cNvGraphicFramePr>
          <p:nvPr>
            <p:ph idx="1"/>
            <p:extLst>
              <p:ext uri="{D42A27DB-BD31-4B8C-83A1-F6EECF244321}">
                <p14:modId xmlns:p14="http://schemas.microsoft.com/office/powerpoint/2010/main" val="229632117"/>
              </p:ext>
            </p:extLst>
          </p:nvPr>
        </p:nvGraphicFramePr>
        <p:xfrm>
          <a:off x="1051564" y="2084388"/>
          <a:ext cx="10515598" cy="3114040"/>
        </p:xfrm>
        <a:graphic>
          <a:graphicData uri="http://schemas.openxmlformats.org/drawingml/2006/table">
            <a:tbl>
              <a:tblPr firstRow="1" bandRow="1">
                <a:tableStyleId>{5C22544A-7EE6-4342-B048-85BDC9FD1C3A}</a:tableStyleId>
              </a:tblPr>
              <a:tblGrid>
                <a:gridCol w="1405886">
                  <a:extLst>
                    <a:ext uri="{9D8B030D-6E8A-4147-A177-3AD203B41FA5}">
                      <a16:colId xmlns:a16="http://schemas.microsoft.com/office/drawing/2014/main" val="3685754396"/>
                    </a:ext>
                  </a:extLst>
                </a:gridCol>
                <a:gridCol w="2277428">
                  <a:extLst>
                    <a:ext uri="{9D8B030D-6E8A-4147-A177-3AD203B41FA5}">
                      <a16:colId xmlns:a16="http://schemas.microsoft.com/office/drawing/2014/main" val="4236780094"/>
                    </a:ext>
                  </a:extLst>
                </a:gridCol>
                <a:gridCol w="2277428">
                  <a:extLst>
                    <a:ext uri="{9D8B030D-6E8A-4147-A177-3AD203B41FA5}">
                      <a16:colId xmlns:a16="http://schemas.microsoft.com/office/drawing/2014/main" val="4005176182"/>
                    </a:ext>
                  </a:extLst>
                </a:gridCol>
                <a:gridCol w="2277428">
                  <a:extLst>
                    <a:ext uri="{9D8B030D-6E8A-4147-A177-3AD203B41FA5}">
                      <a16:colId xmlns:a16="http://schemas.microsoft.com/office/drawing/2014/main" val="632699783"/>
                    </a:ext>
                  </a:extLst>
                </a:gridCol>
                <a:gridCol w="2277428">
                  <a:extLst>
                    <a:ext uri="{9D8B030D-6E8A-4147-A177-3AD203B41FA5}">
                      <a16:colId xmlns:a16="http://schemas.microsoft.com/office/drawing/2014/main" val="4067144029"/>
                    </a:ext>
                  </a:extLst>
                </a:gridCol>
              </a:tblGrid>
              <a:tr h="370840">
                <a:tc>
                  <a:txBody>
                    <a:bodyPr/>
                    <a:lstStyle/>
                    <a:p>
                      <a:endParaRPr lang="fr-FR" sz="18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a:t>PC-VAC-VG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a:t>PC-VAC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a:t>PC-VACI-VG</a:t>
                      </a:r>
                    </a:p>
                  </a:txBody>
                  <a:tcPr/>
                </a:tc>
                <a:tc>
                  <a:txBody>
                    <a:bodyPr/>
                    <a:lstStyle/>
                    <a:p>
                      <a:r>
                        <a:rPr lang="en-US" altLang="zh-CN" sz="1800"/>
                        <a:t>PC-VACI</a:t>
                      </a:r>
                    </a:p>
                  </a:txBody>
                  <a:tcPr/>
                </a:tc>
                <a:extLst>
                  <a:ext uri="{0D108BD9-81ED-4DB2-BD59-A6C34878D82A}">
                    <a16:rowId xmlns:a16="http://schemas.microsoft.com/office/drawing/2014/main" val="626660649"/>
                  </a:ext>
                </a:extLst>
              </a:tr>
              <a:tr h="370840">
                <a:tc>
                  <a:txBody>
                    <a:bodyPr/>
                    <a:lstStyle/>
                    <a:p>
                      <a:r>
                        <a:rPr lang="en-US" altLang="zh-CN" sz="1800" b="1"/>
                        <a:t>Pressure</a:t>
                      </a:r>
                    </a:p>
                  </a:txBody>
                  <a:tcPr/>
                </a:tc>
                <a:tc>
                  <a:txBody>
                    <a:bodyPr/>
                    <a:lstStyle/>
                    <a:p>
                      <a:r>
                        <a:rPr lang="en-US" altLang="zh-CN" sz="1800"/>
                        <a:t>PMax</a:t>
                      </a:r>
                    </a:p>
                  </a:txBody>
                  <a:tcPr/>
                </a:tc>
                <a:tc>
                  <a:txBody>
                    <a:bodyPr/>
                    <a:lstStyle/>
                    <a:p>
                      <a:r>
                        <a:rPr lang="en-US" altLang="zh-CN" sz="1800"/>
                        <a:t>Fixed</a:t>
                      </a:r>
                    </a:p>
                  </a:txBody>
                  <a:tcPr/>
                </a:tc>
                <a:tc>
                  <a:txBody>
                    <a:bodyPr/>
                    <a:lstStyle/>
                    <a:p>
                      <a:r>
                        <a:rPr lang="en-US" altLang="zh-CN" sz="1800"/>
                        <a:t>VG : Pmax</a:t>
                      </a:r>
                      <a:endParaRPr lang="fr-FR" sz="1800" baseline="0"/>
                    </a:p>
                    <a:p>
                      <a:r>
                        <a:rPr lang="en-US" altLang="zh-CN" sz="1800" baseline="0"/>
                        <a:t>Fixed on the Ai</a:t>
                      </a:r>
                    </a:p>
                  </a:txBody>
                  <a:tcPr/>
                </a:tc>
                <a:tc>
                  <a:txBody>
                    <a:bodyPr/>
                    <a:lstStyle/>
                    <a:p>
                      <a:r>
                        <a:rPr lang="en-US" altLang="zh-CN" sz="1800"/>
                        <a:t>Fixed</a:t>
                      </a:r>
                    </a:p>
                  </a:txBody>
                  <a:tcPr/>
                </a:tc>
                <a:extLst>
                  <a:ext uri="{0D108BD9-81ED-4DB2-BD59-A6C34878D82A}">
                    <a16:rowId xmlns:a16="http://schemas.microsoft.com/office/drawing/2014/main" val="3362069145"/>
                  </a:ext>
                </a:extLst>
              </a:tr>
              <a:tr h="370840">
                <a:tc>
                  <a:txBody>
                    <a:bodyPr/>
                    <a:lstStyle/>
                    <a:p>
                      <a:r>
                        <a:rPr lang="en-US" altLang="zh-CN" sz="1800" b="1"/>
                        <a:t>Volume</a:t>
                      </a:r>
                    </a:p>
                  </a:txBody>
                  <a:tcPr/>
                </a:tc>
                <a:tc>
                  <a:txBody>
                    <a:bodyPr/>
                    <a:lstStyle/>
                    <a:p>
                      <a:r>
                        <a:rPr lang="en-US" altLang="zh-CN" sz="1800" i="0" dirty="0"/>
                        <a:t>Variable-target set by clinician</a:t>
                      </a:r>
                    </a:p>
                    <a:p>
                      <a:r>
                        <a:rPr lang="en-US" altLang="zh-CN" sz="1800" i="1" dirty="0"/>
                        <a:t>Limit of 130% of the target</a:t>
                      </a:r>
                    </a:p>
                  </a:txBody>
                  <a:tcPr/>
                </a:tc>
                <a:tc>
                  <a:txBody>
                    <a:bodyPr/>
                    <a:lstStyle/>
                    <a:p>
                      <a:r>
                        <a:rPr lang="en-US" altLang="zh-CN" sz="1800" dirty="0"/>
                        <a:t>Variable – no limit</a:t>
                      </a:r>
                    </a:p>
                    <a:p>
                      <a:endParaRPr lang="en-US" altLang="zh-CN" sz="1800" dirty="0"/>
                    </a:p>
                  </a:txBody>
                  <a:tcPr/>
                </a:tc>
                <a:tc>
                  <a:txBody>
                    <a:bodyPr/>
                    <a:lstStyle/>
                    <a:p>
                      <a:r>
                        <a:rPr lang="en-US" altLang="zh-CN" sz="1800" i="1"/>
                        <a:t>Fixed frequency, </a:t>
                      </a:r>
                    </a:p>
                    <a:p>
                      <a:r>
                        <a:rPr lang="en-US" altLang="zh-CN" sz="1800" i="0"/>
                        <a:t>Variable on the Ai – No limit</a:t>
                      </a:r>
                    </a:p>
                    <a:p>
                      <a:r>
                        <a:rPr lang="en-US" altLang="zh-CN" sz="1800" i="0"/>
                        <a:t>The fan will ring</a:t>
                      </a:r>
                    </a:p>
                  </a:txBody>
                  <a:tcPr/>
                </a:tc>
                <a:tc>
                  <a:txBody>
                    <a:bodyPr/>
                    <a:lstStyle/>
                    <a:p>
                      <a:r>
                        <a:rPr lang="en-US" altLang="zh-CN" sz="1800"/>
                        <a:t>Variable – No limit</a:t>
                      </a:r>
                    </a:p>
                    <a:p>
                      <a:r>
                        <a:rPr lang="en-US" altLang="zh-CN" sz="1800"/>
                        <a:t>The fan will ring</a:t>
                      </a:r>
                    </a:p>
                  </a:txBody>
                  <a:tcPr/>
                </a:tc>
                <a:extLst>
                  <a:ext uri="{0D108BD9-81ED-4DB2-BD59-A6C34878D82A}">
                    <a16:rowId xmlns:a16="http://schemas.microsoft.com/office/drawing/2014/main" val="2095294372"/>
                  </a:ext>
                </a:extLst>
              </a:tr>
              <a:tr h="0">
                <a:tc>
                  <a:txBody>
                    <a:bodyPr/>
                    <a:lstStyle/>
                    <a:p>
                      <a:r>
                        <a:rPr lang="en-US" altLang="zh-CN" sz="1800" b="1"/>
                        <a:t>Frequency</a:t>
                      </a:r>
                    </a:p>
                  </a:txBody>
                  <a:tcPr/>
                </a:tc>
                <a:tc>
                  <a:txBody>
                    <a:bodyPr/>
                    <a:lstStyle/>
                    <a:p>
                      <a:r>
                        <a:rPr lang="en-US" altLang="zh-CN" sz="1800"/>
                        <a:t>Yes</a:t>
                      </a:r>
                    </a:p>
                    <a:p>
                      <a:r>
                        <a:rPr lang="en-US" altLang="zh-CN" sz="1800"/>
                        <a:t>Alarm based on Ti/Te</a:t>
                      </a:r>
                    </a:p>
                  </a:txBody>
                  <a:tcPr/>
                </a:tc>
                <a:tc>
                  <a:txBody>
                    <a:bodyPr/>
                    <a:lstStyle/>
                    <a:p>
                      <a:r>
                        <a:rPr lang="en-US" altLang="zh-CN" sz="1800"/>
                        <a:t>Yes</a:t>
                      </a:r>
                    </a:p>
                    <a:p>
                      <a:r>
                        <a:rPr lang="en-US" altLang="zh-CN" sz="1800"/>
                        <a:t>Alarm based on Ti/Te</a:t>
                      </a:r>
                    </a:p>
                  </a:txBody>
                  <a:tcPr/>
                </a:tc>
                <a:tc>
                  <a:txBody>
                    <a:bodyPr/>
                    <a:lstStyle/>
                    <a:p>
                      <a:r>
                        <a:rPr lang="en-US" altLang="zh-CN" sz="1800"/>
                        <a:t>Yes</a:t>
                      </a:r>
                    </a:p>
                  </a:txBody>
                  <a:tcPr/>
                </a:tc>
                <a:tc>
                  <a:txBody>
                    <a:bodyPr/>
                    <a:lstStyle/>
                    <a:p>
                      <a:r>
                        <a:rPr lang="en-US" altLang="zh-CN" sz="1800" dirty="0"/>
                        <a:t>Yes</a:t>
                      </a:r>
                    </a:p>
                  </a:txBody>
                  <a:tcPr/>
                </a:tc>
                <a:extLst>
                  <a:ext uri="{0D108BD9-81ED-4DB2-BD59-A6C34878D82A}">
                    <a16:rowId xmlns:a16="http://schemas.microsoft.com/office/drawing/2014/main" val="3316364617"/>
                  </a:ext>
                </a:extLst>
              </a:tr>
            </a:tbl>
          </a:graphicData>
        </a:graphic>
      </p:graphicFrame>
      <p:sp>
        <p:nvSpPr>
          <p:cNvPr id="6" name="Espace réservé du texte 5">
            <a:extLst>
              <a:ext uri="{FF2B5EF4-FFF2-40B4-BE49-F238E27FC236}">
                <a16:creationId xmlns:a16="http://schemas.microsoft.com/office/drawing/2014/main" id="{995D15AB-7EF6-EF4B-8654-18B0D65C14B5}"/>
              </a:ext>
            </a:extLst>
          </p:cNvPr>
          <p:cNvSpPr>
            <a:spLocks noGrp="1"/>
          </p:cNvSpPr>
          <p:nvPr>
            <p:ph type="body" idx="10"/>
          </p:nvPr>
        </p:nvSpPr>
        <p:spPr/>
        <p:txBody>
          <a:bodyPr/>
          <a:lstStyle/>
          <a:p>
            <a:r>
              <a:rPr lang="en-US" altLang="zh-CN"/>
              <a:t>Security</a:t>
            </a:r>
          </a:p>
        </p:txBody>
      </p:sp>
      <p:sp>
        <p:nvSpPr>
          <p:cNvPr id="3" name="Rectangle 2">
            <a:extLst>
              <a:ext uri="{FF2B5EF4-FFF2-40B4-BE49-F238E27FC236}">
                <a16:creationId xmlns:a16="http://schemas.microsoft.com/office/drawing/2014/main" id="{D3DC9854-21ED-254E-BC4C-B02FF4C6C94E}"/>
              </a:ext>
            </a:extLst>
          </p:cNvPr>
          <p:cNvSpPr/>
          <p:nvPr/>
        </p:nvSpPr>
        <p:spPr>
          <a:xfrm>
            <a:off x="2457450" y="2457450"/>
            <a:ext cx="2266950" cy="2095500"/>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1527DD37-7EE9-49FE-B6E5-1103899EA13E}"/>
              </a:ext>
            </a:extLst>
          </p:cNvPr>
          <p:cNvSpPr txBox="1"/>
          <p:nvPr/>
        </p:nvSpPr>
        <p:spPr>
          <a:xfrm>
            <a:off x="1127312" y="5912223"/>
            <a:ext cx="4717574" cy="387798"/>
          </a:xfrm>
          <a:prstGeom prst="rect">
            <a:avLst/>
          </a:prstGeom>
          <a:noFill/>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pPr>
              <a:lnSpc>
                <a:spcPct val="90000"/>
              </a:lnSpc>
              <a:spcBef>
                <a:spcPts val="1000"/>
              </a:spcBef>
            </a:pPr>
            <a:r>
              <a:rPr lang="en-US" altLang="zh-CN" sz="2800"/>
              <a:t>Difference between PLimit and PMax</a:t>
            </a:r>
            <a:endParaRPr lang="fr-FR" sz="2800" baseline="-25000"/>
          </a:p>
        </p:txBody>
      </p:sp>
    </p:spTree>
    <p:extLst>
      <p:ext uri="{BB962C8B-B14F-4D97-AF65-F5344CB8AC3E}">
        <p14:creationId xmlns:p14="http://schemas.microsoft.com/office/powerpoint/2010/main" val="14323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B254611-6FD4-CC48-B9AA-6339DB1230EF}"/>
              </a:ext>
            </a:extLst>
          </p:cNvPr>
          <p:cNvSpPr>
            <a:spLocks noGrp="1"/>
          </p:cNvSpPr>
          <p:nvPr>
            <p:ph type="body" sz="quarter" idx="10"/>
          </p:nvPr>
        </p:nvSpPr>
        <p:spPr/>
        <p:txBody>
          <a:bodyPr/>
          <a:lstStyle/>
          <a:p>
            <a:r>
              <a:rPr lang="en-US" altLang="zh-CN"/>
              <a:t>Why volume ventilation?</a:t>
            </a:r>
          </a:p>
        </p:txBody>
      </p:sp>
    </p:spTree>
    <p:extLst>
      <p:ext uri="{BB962C8B-B14F-4D97-AF65-F5344CB8AC3E}">
        <p14:creationId xmlns:p14="http://schemas.microsoft.com/office/powerpoint/2010/main" val="21408333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86798D-8D2A-5300-8495-7B802DE3A9EC}"/>
              </a:ext>
            </a:extLst>
          </p:cNvPr>
          <p:cNvPicPr>
            <a:picLocks noChangeAspect="1"/>
          </p:cNvPicPr>
          <p:nvPr/>
        </p:nvPicPr>
        <p:blipFill>
          <a:blip r:embed="rId2"/>
          <a:stretch>
            <a:fillRect/>
          </a:stretch>
        </p:blipFill>
        <p:spPr>
          <a:xfrm>
            <a:off x="6994188" y="1211490"/>
            <a:ext cx="5315764" cy="2804108"/>
          </a:xfrm>
          <a:prstGeom prst="rect">
            <a:avLst/>
          </a:prstGeom>
        </p:spPr>
      </p:pic>
      <p:sp>
        <p:nvSpPr>
          <p:cNvPr id="2" name="Title 1">
            <a:extLst>
              <a:ext uri="{FF2B5EF4-FFF2-40B4-BE49-F238E27FC236}">
                <a16:creationId xmlns:a16="http://schemas.microsoft.com/office/drawing/2014/main" id="{9BD3102A-0738-F3F9-7B51-EFA1972D2D24}"/>
              </a:ext>
            </a:extLst>
          </p:cNvPr>
          <p:cNvSpPr>
            <a:spLocks noGrp="1"/>
          </p:cNvSpPr>
          <p:nvPr>
            <p:ph type="title"/>
          </p:nvPr>
        </p:nvSpPr>
        <p:spPr/>
        <p:txBody>
          <a:bodyPr/>
          <a:lstStyle/>
          <a:p>
            <a:r>
              <a:rPr lang="en-US" altLang="zh-CN" dirty="0"/>
              <a:t>Assisted ventilation in neonates</a:t>
            </a:r>
            <a:endParaRPr lang="fr-CA" dirty="0"/>
          </a:p>
        </p:txBody>
      </p:sp>
      <p:sp>
        <p:nvSpPr>
          <p:cNvPr id="3" name="Content Placeholder 2">
            <a:extLst>
              <a:ext uri="{FF2B5EF4-FFF2-40B4-BE49-F238E27FC236}">
                <a16:creationId xmlns:a16="http://schemas.microsoft.com/office/drawing/2014/main" id="{87D32F5C-9DFC-40EF-C021-DB8E66593398}"/>
              </a:ext>
            </a:extLst>
          </p:cNvPr>
          <p:cNvSpPr>
            <a:spLocks noGrp="1"/>
          </p:cNvSpPr>
          <p:nvPr>
            <p:ph idx="1"/>
          </p:nvPr>
        </p:nvSpPr>
        <p:spPr/>
        <p:txBody>
          <a:bodyPr>
            <a:normAutofit fontScale="62500" lnSpcReduction="20000"/>
          </a:bodyPr>
          <a:lstStyle/>
          <a:p>
            <a:r>
              <a:rPr lang="en-US" altLang="zh-CN" dirty="0"/>
              <a:t>Historically</a:t>
            </a:r>
          </a:p>
          <a:p>
            <a:pPr lvl="1"/>
            <a:r>
              <a:rPr lang="en-US" altLang="zh-CN" dirty="0" err="1"/>
              <a:t>Modified Ayre’s t-piece</a:t>
            </a:r>
            <a:endParaRPr lang="fr-CA" dirty="0"/>
          </a:p>
          <a:p>
            <a:pPr lvl="1"/>
            <a:r>
              <a:rPr lang="en-US" altLang="zh-CN" dirty="0"/>
              <a:t>Continuous flow in the circuit</a:t>
            </a:r>
          </a:p>
          <a:p>
            <a:pPr lvl="1"/>
            <a:r>
              <a:rPr lang="en-US" altLang="zh-CN" dirty="0"/>
              <a:t>Baby can inhale at any time</a:t>
            </a:r>
          </a:p>
          <a:p>
            <a:pPr lvl="1"/>
            <a:endParaRPr lang="fr-CA" dirty="0"/>
          </a:p>
          <a:p>
            <a:r>
              <a:rPr lang="en-US" altLang="zh-CN" dirty="0"/>
              <a:t>Now</a:t>
            </a:r>
          </a:p>
          <a:p>
            <a:pPr lvl="1"/>
            <a:r>
              <a:rPr lang="en-US" altLang="zh-CN" dirty="0"/>
              <a:t>Inhalation triggered by the child: usually by an inspiratory flow (with flowmeter)</a:t>
            </a:r>
          </a:p>
          <a:p>
            <a:pPr lvl="3"/>
            <a:r>
              <a:rPr lang="en-US" altLang="zh-CN" dirty="0"/>
              <a:t>Possible alternative triggered by pressure reduction</a:t>
            </a:r>
          </a:p>
          <a:p>
            <a:pPr lvl="1"/>
            <a:r>
              <a:rPr lang="en-US" altLang="zh-CN" dirty="0"/>
              <a:t>Duration of inhalation determined by us (VAC)</a:t>
            </a:r>
          </a:p>
          <a:p>
            <a:pPr lvl="1"/>
            <a:r>
              <a:rPr lang="en-US" altLang="zh-CN" dirty="0"/>
              <a:t>Duration of inhalation determined by inspiratory flow (AI)</a:t>
            </a:r>
          </a:p>
          <a:p>
            <a:pPr lvl="2"/>
            <a:r>
              <a:rPr lang="en-US" altLang="zh-CN" dirty="0"/>
              <a:t>Inspiration ends when inspiratory flow decreases to 25% of maximum flow (or other %)</a:t>
            </a:r>
          </a:p>
          <a:p>
            <a:pPr lvl="1"/>
            <a:endParaRPr lang="fr-CA" dirty="0"/>
          </a:p>
          <a:p>
            <a:endParaRPr lang="fr-CA" dirty="0"/>
          </a:p>
          <a:p>
            <a:endParaRPr lang="fr-CA" dirty="0"/>
          </a:p>
        </p:txBody>
      </p:sp>
    </p:spTree>
    <p:extLst>
      <p:ext uri="{BB962C8B-B14F-4D97-AF65-F5344CB8AC3E}">
        <p14:creationId xmlns:p14="http://schemas.microsoft.com/office/powerpoint/2010/main" val="4131094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687DD-D0E3-4BE2-FD8F-690FD604DC96}"/>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1B1597A1-F614-34EA-E86F-346B978E4D7A}"/>
              </a:ext>
            </a:extLst>
          </p:cNvPr>
          <p:cNvSpPr>
            <a:spLocks noGrp="1"/>
          </p:cNvSpPr>
          <p:nvPr>
            <p:ph idx="1"/>
          </p:nvPr>
        </p:nvSpPr>
        <p:spPr/>
        <p:txBody>
          <a:bodyPr/>
          <a:lstStyle/>
          <a:p>
            <a:endParaRPr lang="fr-CA" dirty="0"/>
          </a:p>
        </p:txBody>
      </p:sp>
      <p:pic>
        <p:nvPicPr>
          <p:cNvPr id="4" name="Picture 3">
            <a:extLst>
              <a:ext uri="{FF2B5EF4-FFF2-40B4-BE49-F238E27FC236}">
                <a16:creationId xmlns:a16="http://schemas.microsoft.com/office/drawing/2014/main" id="{A7227DEC-628D-CC4A-5CF7-AC1BDBDFEC19}"/>
              </a:ext>
            </a:extLst>
          </p:cNvPr>
          <p:cNvPicPr>
            <a:picLocks noChangeAspect="1"/>
          </p:cNvPicPr>
          <p:nvPr/>
        </p:nvPicPr>
        <p:blipFill rotWithShape="1">
          <a:blip r:embed="rId2"/>
          <a:srcRect l="30465" t="6783" r="24535" b="19532"/>
          <a:stretch/>
        </p:blipFill>
        <p:spPr>
          <a:xfrm>
            <a:off x="5759115" y="120316"/>
            <a:ext cx="5414324" cy="6649169"/>
          </a:xfrm>
          <a:prstGeom prst="rect">
            <a:avLst/>
          </a:prstGeom>
        </p:spPr>
      </p:pic>
    </p:spTree>
    <p:extLst>
      <p:ext uri="{BB962C8B-B14F-4D97-AF65-F5344CB8AC3E}">
        <p14:creationId xmlns:p14="http://schemas.microsoft.com/office/powerpoint/2010/main" val="1485555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1272CD2-5EA6-EDF4-1532-6FFAAE594673}"/>
              </a:ext>
            </a:extLst>
          </p:cNvPr>
          <p:cNvPicPr>
            <a:picLocks noGrp="1" noChangeAspect="1"/>
          </p:cNvPicPr>
          <p:nvPr>
            <p:ph idx="1"/>
          </p:nvPr>
        </p:nvPicPr>
        <p:blipFill>
          <a:blip r:embed="rId2"/>
          <a:srcRect t="507" b="4574"/>
          <a:stretch/>
        </p:blipFill>
        <p:spPr>
          <a:xfrm>
            <a:off x="20" y="1282"/>
            <a:ext cx="12191980" cy="6856718"/>
          </a:xfrm>
          <a:prstGeom prst="rect">
            <a:avLst/>
          </a:prstGeom>
        </p:spPr>
      </p:pic>
    </p:spTree>
    <p:extLst>
      <p:ext uri="{BB962C8B-B14F-4D97-AF65-F5344CB8AC3E}">
        <p14:creationId xmlns:p14="http://schemas.microsoft.com/office/powerpoint/2010/main" val="14267193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6609B-D8F4-BAF9-AE04-86507CECD302}"/>
              </a:ext>
            </a:extLst>
          </p:cNvPr>
          <p:cNvSpPr>
            <a:spLocks noGrp="1"/>
          </p:cNvSpPr>
          <p:nvPr>
            <p:ph type="title"/>
          </p:nvPr>
        </p:nvSpPr>
        <p:spPr/>
        <p:txBody>
          <a:bodyPr/>
          <a:lstStyle/>
          <a:p>
            <a:r>
              <a:rPr lang="en-US" altLang="zh-CN" dirty="0"/>
              <a:t>Synchronized ventilation</a:t>
            </a:r>
          </a:p>
        </p:txBody>
      </p:sp>
      <p:sp>
        <p:nvSpPr>
          <p:cNvPr id="3" name="Content Placeholder 2">
            <a:extLst>
              <a:ext uri="{FF2B5EF4-FFF2-40B4-BE49-F238E27FC236}">
                <a16:creationId xmlns:a16="http://schemas.microsoft.com/office/drawing/2014/main" id="{6B75EE56-66F2-BA4D-3672-92C072D9746C}"/>
              </a:ext>
            </a:extLst>
          </p:cNvPr>
          <p:cNvSpPr>
            <a:spLocks noGrp="1"/>
          </p:cNvSpPr>
          <p:nvPr>
            <p:ph idx="1"/>
          </p:nvPr>
        </p:nvSpPr>
        <p:spPr/>
        <p:txBody>
          <a:bodyPr/>
          <a:lstStyle/>
          <a:p>
            <a:r>
              <a:rPr lang="en-US" altLang="zh-CN" dirty="0"/>
              <a:t>Even with VAC</a:t>
            </a:r>
          </a:p>
          <a:p>
            <a:r>
              <a:rPr lang="en-US" altLang="zh-CN" dirty="0"/>
              <a:t>Child may begin to exhale against the ventilator's inhalation</a:t>
            </a:r>
          </a:p>
          <a:p>
            <a:r>
              <a:rPr lang="en-US" altLang="zh-CN" dirty="0"/>
              <a:t>Especially when the Ti is too long</a:t>
            </a:r>
          </a:p>
          <a:p>
            <a:endParaRPr lang="fr-CA" dirty="0"/>
          </a:p>
          <a:p>
            <a:r>
              <a:rPr lang="en-US" altLang="zh-CN" dirty="0"/>
              <a:t>Increases risk of pneumothorax</a:t>
            </a:r>
          </a:p>
        </p:txBody>
      </p:sp>
    </p:spTree>
    <p:extLst>
      <p:ext uri="{BB962C8B-B14F-4D97-AF65-F5344CB8AC3E}">
        <p14:creationId xmlns:p14="http://schemas.microsoft.com/office/powerpoint/2010/main" val="37893653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2B2FAD-3CF5-585B-F864-353B47480918}"/>
              </a:ext>
            </a:extLst>
          </p:cNvPr>
          <p:cNvSpPr>
            <a:spLocks noGrp="1"/>
          </p:cNvSpPr>
          <p:nvPr>
            <p:ph idx="1"/>
          </p:nvPr>
        </p:nvSpPr>
        <p:spPr>
          <a:xfrm>
            <a:off x="318911" y="1882069"/>
            <a:ext cx="4512013" cy="4351338"/>
          </a:xfrm>
        </p:spPr>
        <p:txBody>
          <a:bodyPr/>
          <a:lstStyle/>
          <a:p>
            <a:r>
              <a:rPr lang="en-US" altLang="zh-CN" dirty="0"/>
              <a:t>Active expiration against ventilator</a:t>
            </a:r>
          </a:p>
          <a:p>
            <a:r>
              <a:rPr lang="en-US" altLang="zh-CN" dirty="0"/>
              <a:t>Frequent if Ti &gt;0.3 s</a:t>
            </a:r>
          </a:p>
          <a:p>
            <a:endParaRPr lang="fr-CA" dirty="0"/>
          </a:p>
          <a:p>
            <a:r>
              <a:rPr lang="en-US" altLang="zh-CN" dirty="0"/>
              <a:t>Infrequent if Ti&lt;0.2</a:t>
            </a:r>
          </a:p>
        </p:txBody>
      </p:sp>
      <p:pic>
        <p:nvPicPr>
          <p:cNvPr id="4" name="Picture 3">
            <a:extLst>
              <a:ext uri="{FF2B5EF4-FFF2-40B4-BE49-F238E27FC236}">
                <a16:creationId xmlns:a16="http://schemas.microsoft.com/office/drawing/2014/main" id="{8D26A3FA-73C2-F446-8594-201E93E8F8E4}"/>
              </a:ext>
            </a:extLst>
          </p:cNvPr>
          <p:cNvPicPr>
            <a:picLocks noChangeAspect="1"/>
          </p:cNvPicPr>
          <p:nvPr/>
        </p:nvPicPr>
        <p:blipFill>
          <a:blip r:embed="rId2"/>
          <a:stretch>
            <a:fillRect/>
          </a:stretch>
        </p:blipFill>
        <p:spPr>
          <a:xfrm>
            <a:off x="4963219" y="963038"/>
            <a:ext cx="7143160" cy="4854102"/>
          </a:xfrm>
          <a:prstGeom prst="rect">
            <a:avLst/>
          </a:prstGeom>
        </p:spPr>
      </p:pic>
    </p:spTree>
    <p:extLst>
      <p:ext uri="{BB962C8B-B14F-4D97-AF65-F5344CB8AC3E}">
        <p14:creationId xmlns:p14="http://schemas.microsoft.com/office/powerpoint/2010/main" val="310313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F12E6-730D-AA3A-CEEF-2D5566A052FA}"/>
              </a:ext>
            </a:extLst>
          </p:cNvPr>
          <p:cNvSpPr>
            <a:spLocks noGrp="1"/>
          </p:cNvSpPr>
          <p:nvPr>
            <p:ph type="title"/>
          </p:nvPr>
        </p:nvSpPr>
        <p:spPr/>
        <p:txBody>
          <a:bodyPr/>
          <a:lstStyle/>
          <a:p>
            <a:r>
              <a:rPr lang="en-US" altLang="zh-CN" dirty="0"/>
              <a:t>Pulmonary diseases of small volumes</a:t>
            </a:r>
          </a:p>
        </p:txBody>
      </p:sp>
      <p:sp>
        <p:nvSpPr>
          <p:cNvPr id="3" name="Content Placeholder 2">
            <a:extLst>
              <a:ext uri="{FF2B5EF4-FFF2-40B4-BE49-F238E27FC236}">
                <a16:creationId xmlns:a16="http://schemas.microsoft.com/office/drawing/2014/main" id="{DD7F8E7E-75C0-2603-1AB7-CCF5F1501C3E}"/>
              </a:ext>
            </a:extLst>
          </p:cNvPr>
          <p:cNvSpPr>
            <a:spLocks noGrp="1"/>
          </p:cNvSpPr>
          <p:nvPr>
            <p:ph idx="1"/>
          </p:nvPr>
        </p:nvSpPr>
        <p:spPr/>
        <p:txBody>
          <a:bodyPr>
            <a:normAutofit fontScale="62500" lnSpcReduction="20000"/>
          </a:bodyPr>
          <a:lstStyle/>
          <a:p>
            <a:r>
              <a:rPr lang="en-US" altLang="zh-CN" dirty="0"/>
              <a:t>Increase in MAP increases oxygenation</a:t>
            </a:r>
          </a:p>
          <a:p>
            <a:pPr lvl="2"/>
            <a:r>
              <a:rPr lang="en-US" altLang="zh-CN" dirty="0"/>
              <a:t>Increases SpO2/FiO2 without impact on cardiac output</a:t>
            </a:r>
          </a:p>
          <a:p>
            <a:pPr lvl="2"/>
            <a:r>
              <a:rPr lang="en-US" altLang="zh-CN" dirty="0" err="1"/>
              <a:t>Oxygenation = SpO2 x HgB x Cardiac output</a:t>
            </a:r>
          </a:p>
          <a:p>
            <a:pPr lvl="1"/>
            <a:r>
              <a:rPr lang="en-US" altLang="zh-CN" dirty="0"/>
              <a:t>MMH</a:t>
            </a:r>
          </a:p>
          <a:p>
            <a:pPr lvl="1"/>
            <a:r>
              <a:rPr lang="en-US" altLang="zh-CN" dirty="0"/>
              <a:t>Pneumonia</a:t>
            </a:r>
          </a:p>
          <a:p>
            <a:pPr lvl="1"/>
            <a:r>
              <a:rPr lang="en-US" altLang="zh-CN" dirty="0"/>
              <a:t>ARDS</a:t>
            </a:r>
          </a:p>
          <a:p>
            <a:pPr lvl="1"/>
            <a:r>
              <a:rPr lang="en-US" altLang="zh-CN" dirty="0"/>
              <a:t>Few cases of MAS</a:t>
            </a:r>
          </a:p>
          <a:p>
            <a:endParaRPr lang="fr-CA" dirty="0"/>
          </a:p>
          <a:p>
            <a:r>
              <a:rPr lang="en-US" altLang="zh-CN" dirty="0"/>
              <a:t>But NOT for Hypoplastic Lungs</a:t>
            </a:r>
          </a:p>
          <a:p>
            <a:pPr lvl="1"/>
            <a:r>
              <a:rPr lang="en-US" altLang="zh-CN" dirty="0"/>
              <a:t>Increase in MAP decreases Cardiac output without direct impact on SpO2</a:t>
            </a:r>
          </a:p>
          <a:p>
            <a:r>
              <a:rPr lang="en-US" altLang="zh-CN" dirty="0"/>
              <a:t>Or for diseases with normal or increased volumes</a:t>
            </a:r>
          </a:p>
          <a:p>
            <a:pPr lvl="1"/>
            <a:r>
              <a:rPr lang="en-US" altLang="zh-CN" dirty="0"/>
              <a:t> Some cases of MAS have more « air-trapping »</a:t>
            </a:r>
          </a:p>
          <a:p>
            <a:endParaRPr lang="fr-CA" dirty="0"/>
          </a:p>
          <a:p>
            <a:endParaRPr lang="fr-CA" dirty="0"/>
          </a:p>
        </p:txBody>
      </p:sp>
    </p:spTree>
    <p:extLst>
      <p:ext uri="{BB962C8B-B14F-4D97-AF65-F5344CB8AC3E}">
        <p14:creationId xmlns:p14="http://schemas.microsoft.com/office/powerpoint/2010/main" val="24967507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D3F74C-207C-40F1-F69F-F96BFB01DA78}"/>
              </a:ext>
            </a:extLst>
          </p:cNvPr>
          <p:cNvSpPr>
            <a:spLocks noGrp="1"/>
          </p:cNvSpPr>
          <p:nvPr>
            <p:ph idx="1"/>
          </p:nvPr>
        </p:nvSpPr>
        <p:spPr>
          <a:xfrm>
            <a:off x="8274061" y="1825625"/>
            <a:ext cx="3691689" cy="4351338"/>
          </a:xfrm>
        </p:spPr>
        <p:txBody>
          <a:bodyPr>
            <a:normAutofit/>
          </a:bodyPr>
          <a:lstStyle/>
          <a:p>
            <a:r>
              <a:rPr lang="en-US" altLang="zh-CN" dirty="0"/>
              <a:t>The impacts of increasing MAP on oxygenation depend on the option taken</a:t>
            </a:r>
          </a:p>
          <a:p>
            <a:r>
              <a:rPr lang="en-US" altLang="zh-CN" dirty="0"/>
              <a:t>For the same increase in MAP, </a:t>
            </a:r>
          </a:p>
          <a:p>
            <a:r>
              <a:rPr lang="en-US" altLang="zh-CN" dirty="0"/>
              <a:t>PEEP &gt; pip &gt;Ti</a:t>
            </a:r>
          </a:p>
        </p:txBody>
      </p:sp>
      <p:pic>
        <p:nvPicPr>
          <p:cNvPr id="5" name="Picture 4">
            <a:extLst>
              <a:ext uri="{FF2B5EF4-FFF2-40B4-BE49-F238E27FC236}">
                <a16:creationId xmlns:a16="http://schemas.microsoft.com/office/drawing/2014/main" id="{9B1EE011-13F7-6C97-7E04-FEBB4C882D83}"/>
              </a:ext>
            </a:extLst>
          </p:cNvPr>
          <p:cNvPicPr>
            <a:picLocks noChangeAspect="1"/>
          </p:cNvPicPr>
          <p:nvPr/>
        </p:nvPicPr>
        <p:blipFill>
          <a:blip r:embed="rId2"/>
          <a:stretch>
            <a:fillRect/>
          </a:stretch>
        </p:blipFill>
        <p:spPr>
          <a:xfrm>
            <a:off x="130342" y="931653"/>
            <a:ext cx="8143719" cy="4827462"/>
          </a:xfrm>
          <a:prstGeom prst="rect">
            <a:avLst/>
          </a:prstGeom>
        </p:spPr>
      </p:pic>
    </p:spTree>
    <p:extLst>
      <p:ext uri="{BB962C8B-B14F-4D97-AF65-F5344CB8AC3E}">
        <p14:creationId xmlns:p14="http://schemas.microsoft.com/office/powerpoint/2010/main" val="33342648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93727-5DDF-10BC-3F6E-1207F2BDEC21}"/>
              </a:ext>
            </a:extLst>
          </p:cNvPr>
          <p:cNvSpPr>
            <a:spLocks noGrp="1"/>
          </p:cNvSpPr>
          <p:nvPr>
            <p:ph type="title"/>
          </p:nvPr>
        </p:nvSpPr>
        <p:spPr/>
        <p:txBody>
          <a:bodyPr/>
          <a:lstStyle/>
          <a:p>
            <a:r>
              <a:rPr lang="fr-CA" dirty="0"/>
              <a:t>Expiration</a:t>
            </a:r>
          </a:p>
        </p:txBody>
      </p:sp>
      <p:sp>
        <p:nvSpPr>
          <p:cNvPr id="3" name="Content Placeholder 2">
            <a:extLst>
              <a:ext uri="{FF2B5EF4-FFF2-40B4-BE49-F238E27FC236}">
                <a16:creationId xmlns:a16="http://schemas.microsoft.com/office/drawing/2014/main" id="{3343A3CC-6180-89ED-31F6-F50E156D39DE}"/>
              </a:ext>
            </a:extLst>
          </p:cNvPr>
          <p:cNvSpPr>
            <a:spLocks noGrp="1"/>
          </p:cNvSpPr>
          <p:nvPr>
            <p:ph idx="1"/>
          </p:nvPr>
        </p:nvSpPr>
        <p:spPr/>
        <p:txBody>
          <a:bodyPr>
            <a:normAutofit fontScale="62500" lnSpcReduction="20000"/>
          </a:bodyPr>
          <a:lstStyle/>
          <a:p>
            <a:r>
              <a:rPr lang="en-US" dirty="0"/>
              <a:t>Normally, exhalation is passive
Determined by: 
Elastic recoil pressure
Expired exchange, based on compliance
Pulmonary resistance
Airway resistance (especially), and tissues 
Healthy term NN, reduced compliance, normal resistance
NN preterm MMH, very low compliance, normal strength
Intubated NN MMH, very low compliance, increased resistance
NN DBP, low compliance, increased resistance</a:t>
            </a:r>
            <a:endParaRPr lang="fr-CA" dirty="0"/>
          </a:p>
        </p:txBody>
      </p:sp>
    </p:spTree>
    <p:extLst>
      <p:ext uri="{BB962C8B-B14F-4D97-AF65-F5344CB8AC3E}">
        <p14:creationId xmlns:p14="http://schemas.microsoft.com/office/powerpoint/2010/main" val="23312902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7B1E1-B229-3494-D8DF-10247CC89612}"/>
              </a:ext>
            </a:extLst>
          </p:cNvPr>
          <p:cNvSpPr>
            <a:spLocks noGrp="1"/>
          </p:cNvSpPr>
          <p:nvPr>
            <p:ph type="title"/>
          </p:nvPr>
        </p:nvSpPr>
        <p:spPr/>
        <p:txBody>
          <a:bodyPr/>
          <a:lstStyle/>
          <a:p>
            <a:r>
              <a:rPr lang="fr-CA" dirty="0"/>
              <a:t>Expiration</a:t>
            </a:r>
          </a:p>
        </p:txBody>
      </p:sp>
      <p:sp>
        <p:nvSpPr>
          <p:cNvPr id="3" name="Content Placeholder 2">
            <a:extLst>
              <a:ext uri="{FF2B5EF4-FFF2-40B4-BE49-F238E27FC236}">
                <a16:creationId xmlns:a16="http://schemas.microsoft.com/office/drawing/2014/main" id="{DB39CC04-C7D3-7BA4-88EE-4005367DA03B}"/>
              </a:ext>
            </a:extLst>
          </p:cNvPr>
          <p:cNvSpPr>
            <a:spLocks noGrp="1"/>
          </p:cNvSpPr>
          <p:nvPr>
            <p:ph idx="1"/>
          </p:nvPr>
        </p:nvSpPr>
        <p:spPr/>
        <p:txBody>
          <a:bodyPr/>
          <a:lstStyle/>
          <a:p>
            <a:r>
              <a:rPr lang="en-US" dirty="0"/>
              <a:t>Exhalation force is the elastic recoil pressure, = compliance
Resistance delays expiration
Expiration is logarithmic</a:t>
            </a:r>
            <a:endParaRPr lang="fr-CA" dirty="0"/>
          </a:p>
          <a:p>
            <a:endParaRPr lang="fr-CA" dirty="0"/>
          </a:p>
        </p:txBody>
      </p:sp>
    </p:spTree>
    <p:extLst>
      <p:ext uri="{BB962C8B-B14F-4D97-AF65-F5344CB8AC3E}">
        <p14:creationId xmlns:p14="http://schemas.microsoft.com/office/powerpoint/2010/main" val="663441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11C5D5-8CEC-2C12-51AC-350E2EE9A315}"/>
              </a:ext>
            </a:extLst>
          </p:cNvPr>
          <p:cNvPicPr>
            <a:picLocks noChangeAspect="1"/>
          </p:cNvPicPr>
          <p:nvPr/>
        </p:nvPicPr>
        <p:blipFill>
          <a:blip r:embed="rId2"/>
          <a:stretch>
            <a:fillRect/>
          </a:stretch>
        </p:blipFill>
        <p:spPr>
          <a:xfrm>
            <a:off x="562120" y="0"/>
            <a:ext cx="11067760" cy="6858000"/>
          </a:xfrm>
          <a:prstGeom prst="rect">
            <a:avLst/>
          </a:prstGeom>
        </p:spPr>
      </p:pic>
    </p:spTree>
    <p:extLst>
      <p:ext uri="{BB962C8B-B14F-4D97-AF65-F5344CB8AC3E}">
        <p14:creationId xmlns:p14="http://schemas.microsoft.com/office/powerpoint/2010/main" val="12961076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46360-71AB-3AF8-7A03-C3DB569C2814}"/>
              </a:ext>
            </a:extLst>
          </p:cNvPr>
          <p:cNvSpPr>
            <a:spLocks noGrp="1"/>
          </p:cNvSpPr>
          <p:nvPr>
            <p:ph type="title"/>
          </p:nvPr>
        </p:nvSpPr>
        <p:spPr>
          <a:xfrm>
            <a:off x="635000" y="640823"/>
            <a:ext cx="3418659" cy="5583148"/>
          </a:xfrm>
        </p:spPr>
        <p:txBody>
          <a:bodyPr anchor="ctr">
            <a:normAutofit/>
          </a:bodyPr>
          <a:lstStyle/>
          <a:p>
            <a:r>
              <a:rPr lang="en-US" altLang="zh-CN" sz="4600"/>
              <a:t>Time constant</a:t>
            </a:r>
          </a:p>
        </p:txBody>
      </p:sp>
      <p:graphicFrame>
        <p:nvGraphicFramePr>
          <p:cNvPr id="5" name="Content Placeholder 2">
            <a:extLst>
              <a:ext uri="{FF2B5EF4-FFF2-40B4-BE49-F238E27FC236}">
                <a16:creationId xmlns:a16="http://schemas.microsoft.com/office/drawing/2014/main" id="{0B176171-9EF3-65DF-79D0-FB8D4873CACF}"/>
              </a:ext>
            </a:extLst>
          </p:cNvPr>
          <p:cNvGraphicFramePr>
            <a:graphicFrameLocks noGrp="1"/>
          </p:cNvGraphicFramePr>
          <p:nvPr>
            <p:ph idx="1"/>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32126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98D58-C3EB-40A7-F852-26F6E0F33128}"/>
              </a:ext>
            </a:extLst>
          </p:cNvPr>
          <p:cNvSpPr>
            <a:spLocks noGrp="1"/>
          </p:cNvSpPr>
          <p:nvPr>
            <p:ph type="title"/>
          </p:nvPr>
        </p:nvSpPr>
        <p:spPr/>
        <p:txBody>
          <a:bodyPr/>
          <a:lstStyle/>
          <a:p>
            <a:r>
              <a:rPr lang="en-US" altLang="zh-CN" dirty="0"/>
              <a:t>ETT resistance</a:t>
            </a:r>
          </a:p>
        </p:txBody>
      </p:sp>
      <p:pic>
        <p:nvPicPr>
          <p:cNvPr id="5" name="Content Placeholder 4">
            <a:extLst>
              <a:ext uri="{FF2B5EF4-FFF2-40B4-BE49-F238E27FC236}">
                <a16:creationId xmlns:a16="http://schemas.microsoft.com/office/drawing/2014/main" id="{01AF5EAE-3CB1-6098-0C29-DA1F74C80D87}"/>
              </a:ext>
            </a:extLst>
          </p:cNvPr>
          <p:cNvPicPr>
            <a:picLocks noGrp="1" noChangeAspect="1"/>
          </p:cNvPicPr>
          <p:nvPr>
            <p:ph idx="1"/>
          </p:nvPr>
        </p:nvPicPr>
        <p:blipFill>
          <a:blip r:embed="rId2"/>
          <a:stretch>
            <a:fillRect/>
          </a:stretch>
        </p:blipFill>
        <p:spPr>
          <a:xfrm>
            <a:off x="3687915" y="1729482"/>
            <a:ext cx="7984795" cy="5038207"/>
          </a:xfrm>
          <a:prstGeom prst="rect">
            <a:avLst/>
          </a:prstGeom>
        </p:spPr>
      </p:pic>
      <p:sp>
        <p:nvSpPr>
          <p:cNvPr id="4" name="TextBox 3">
            <a:extLst>
              <a:ext uri="{FF2B5EF4-FFF2-40B4-BE49-F238E27FC236}">
                <a16:creationId xmlns:a16="http://schemas.microsoft.com/office/drawing/2014/main" id="{0A16169F-BFDD-3177-4D75-91DB482D27DD}"/>
              </a:ext>
            </a:extLst>
          </p:cNvPr>
          <p:cNvSpPr txBox="1"/>
          <p:nvPr/>
        </p:nvSpPr>
        <p:spPr>
          <a:xfrm>
            <a:off x="508000" y="2460978"/>
            <a:ext cx="2607733" cy="664797"/>
          </a:xfrm>
          <a:prstGeom prst="rect">
            <a:avLst/>
          </a:prstGeom>
          <a:noFill/>
        </p:spPr>
        <p:txBody>
          <a:bodyPr wrap="square" lIns="0" tIns="0" rIns="0" bIns="0" rtlCol="0">
            <a:spAutoFit/>
          </a:bodyPr>
          <a:lstStyle/>
          <a:p>
            <a:pPr algn="l">
              <a:lnSpc>
                <a:spcPct val="90000"/>
              </a:lnSpc>
              <a:spcBef>
                <a:spcPts val="1000"/>
              </a:spcBef>
            </a:pPr>
            <a:r>
              <a:rPr lang="en-US" altLang="zh-CN" sz="2400" dirty="0"/>
              <a:t>Even if we're talking about physiology…</a:t>
            </a:r>
          </a:p>
        </p:txBody>
      </p:sp>
    </p:spTree>
    <p:extLst>
      <p:ext uri="{BB962C8B-B14F-4D97-AF65-F5344CB8AC3E}">
        <p14:creationId xmlns:p14="http://schemas.microsoft.com/office/powerpoint/2010/main" val="629004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188DA-62DC-CCD3-372F-5129FD3D281D}"/>
              </a:ext>
            </a:extLst>
          </p:cNvPr>
          <p:cNvSpPr>
            <a:spLocks noGrp="1"/>
          </p:cNvSpPr>
          <p:nvPr>
            <p:ph type="title"/>
          </p:nvPr>
        </p:nvSpPr>
        <p:spPr/>
        <p:txBody>
          <a:bodyPr/>
          <a:lstStyle/>
          <a:p>
            <a:r>
              <a:rPr lang="en-US" altLang="zh-CN" dirty="0"/>
              <a:t>Te (assisted breathing)</a:t>
            </a:r>
          </a:p>
        </p:txBody>
      </p:sp>
      <p:sp>
        <p:nvSpPr>
          <p:cNvPr id="3" name="Content Placeholder 2">
            <a:extLst>
              <a:ext uri="{FF2B5EF4-FFF2-40B4-BE49-F238E27FC236}">
                <a16:creationId xmlns:a16="http://schemas.microsoft.com/office/drawing/2014/main" id="{164A7D20-A887-9776-5859-AA815A4F2670}"/>
              </a:ext>
            </a:extLst>
          </p:cNvPr>
          <p:cNvSpPr>
            <a:spLocks noGrp="1"/>
          </p:cNvSpPr>
          <p:nvPr>
            <p:ph idx="1"/>
          </p:nvPr>
        </p:nvSpPr>
        <p:spPr/>
        <p:txBody>
          <a:bodyPr>
            <a:normAutofit fontScale="70000" lnSpcReduction="20000"/>
          </a:bodyPr>
          <a:lstStyle/>
          <a:p>
            <a:r>
              <a:rPr lang="en-US" altLang="el-GR" dirty="0"/>
              <a:t>Te must be &gt; 3 times τRS</a:t>
            </a:r>
          </a:p>
          <a:p>
            <a:endParaRPr lang="fr-CA" baseline="-25000" dirty="0"/>
          </a:p>
          <a:p>
            <a:r>
              <a:rPr lang="en-US" altLang="el-GR" dirty="0"/>
              <a:t>VAC, If child is tachypneic and Ti is too long, it is possible that Te would be &lt;3τRS</a:t>
            </a:r>
          </a:p>
          <a:p>
            <a:r>
              <a:rPr lang="en-US" altLang="zh-CN" i="1" dirty="0"/>
              <a:t>Possibility of gas trapping, especially with normal compliance</a:t>
            </a:r>
          </a:p>
          <a:p>
            <a:endParaRPr lang="fr-CA" dirty="0"/>
          </a:p>
          <a:p>
            <a:r>
              <a:rPr lang="en-US" altLang="zh-CN" dirty="0"/>
              <a:t>Unlikely with HMD</a:t>
            </a:r>
          </a:p>
          <a:p>
            <a:pPr lvl="1"/>
            <a:r>
              <a:rPr lang="en-US" altLang="el-GR" dirty="0"/>
              <a:t>Reduced compliance - very low τRS</a:t>
            </a:r>
          </a:p>
          <a:p>
            <a:pPr lvl="1"/>
            <a:endParaRPr lang="fr-CA" dirty="0"/>
          </a:p>
          <a:p>
            <a:r>
              <a:rPr lang="en-US" altLang="el-GR" dirty="0"/>
              <a:t>BPD, high resistance, longer τRS, prolonged expiration required.</a:t>
            </a:r>
          </a:p>
          <a:p>
            <a:endParaRPr lang="fr-CA" dirty="0"/>
          </a:p>
          <a:p>
            <a:endParaRPr lang="fr-CA" dirty="0"/>
          </a:p>
          <a:p>
            <a:endParaRPr lang="fr-CA" dirty="0"/>
          </a:p>
        </p:txBody>
      </p:sp>
    </p:spTree>
    <p:extLst>
      <p:ext uri="{BB962C8B-B14F-4D97-AF65-F5344CB8AC3E}">
        <p14:creationId xmlns:p14="http://schemas.microsoft.com/office/powerpoint/2010/main" val="33296603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Volumetric</a:t>
            </a:r>
          </a:p>
        </p:txBody>
      </p:sp>
      <p:sp>
        <p:nvSpPr>
          <p:cNvPr id="3" name="Espace réservé du contenu 2"/>
          <p:cNvSpPr>
            <a:spLocks noGrp="1"/>
          </p:cNvSpPr>
          <p:nvPr>
            <p:ph sz="quarter" idx="1"/>
          </p:nvPr>
        </p:nvSpPr>
        <p:spPr/>
        <p:txBody>
          <a:bodyPr>
            <a:normAutofit fontScale="77500" lnSpcReduction="20000"/>
          </a:bodyPr>
          <a:lstStyle/>
          <a:p>
            <a:r>
              <a:rPr lang="en-US" altLang="zh-CN" dirty="0"/>
              <a:t>When the baby does not breathe, the pressure and volume modes are identical</a:t>
            </a:r>
          </a:p>
          <a:p>
            <a:r>
              <a:rPr lang="en-US" altLang="zh-CN" dirty="0"/>
              <a:t>The ventilation mode has no impact on lung mechanics</a:t>
            </a:r>
          </a:p>
          <a:p>
            <a:r>
              <a:rPr lang="en-US" altLang="zh-CN" dirty="0"/>
              <a:t>If we switch from pressure to volume and the peak pressures rise, it's because the volumes have also increased.</a:t>
            </a:r>
          </a:p>
          <a:p>
            <a:endParaRPr lang="fr-CA" dirty="0"/>
          </a:p>
          <a:p>
            <a:r>
              <a:rPr lang="en-US" altLang="zh-CN" dirty="0"/>
              <a:t>Volume ventilation: </a:t>
            </a:r>
          </a:p>
          <a:p>
            <a:pPr lvl="1"/>
            <a:r>
              <a:rPr lang="en-US" altLang="zh-CN" dirty="0"/>
              <a:t>safety factor (absent in barometric) </a:t>
            </a:r>
          </a:p>
          <a:p>
            <a:pPr lvl="1"/>
            <a:r>
              <a:rPr lang="en-US" altLang="zh-CN" dirty="0"/>
              <a:t>if Vt &gt; 130% of desired volume, valves open, Paw drops to PEEP, </a:t>
            </a:r>
          </a:p>
          <a:p>
            <a:pPr lvl="2"/>
            <a:r>
              <a:rPr lang="en-US" altLang="zh-CN" dirty="0"/>
              <a:t>We set a Ptp limit</a:t>
            </a:r>
            <a:endParaRPr lang="fr-CA" dirty="0"/>
          </a:p>
        </p:txBody>
      </p:sp>
    </p:spTree>
    <p:extLst>
      <p:ext uri="{BB962C8B-B14F-4D97-AF65-F5344CB8AC3E}">
        <p14:creationId xmlns:p14="http://schemas.microsoft.com/office/powerpoint/2010/main" val="25085131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E7DA4-9A14-F3B6-1F4B-8FF3FBD08F5D}"/>
              </a:ext>
            </a:extLst>
          </p:cNvPr>
          <p:cNvSpPr>
            <a:spLocks noGrp="1"/>
          </p:cNvSpPr>
          <p:nvPr>
            <p:ph type="title"/>
          </p:nvPr>
        </p:nvSpPr>
        <p:spPr/>
        <p:txBody>
          <a:bodyPr/>
          <a:lstStyle/>
          <a:p>
            <a:r>
              <a:rPr lang="en-US" altLang="zh-CN" dirty="0"/>
              <a:t>Volumetric?</a:t>
            </a:r>
          </a:p>
        </p:txBody>
      </p:sp>
      <p:sp>
        <p:nvSpPr>
          <p:cNvPr id="3" name="Content Placeholder 2">
            <a:extLst>
              <a:ext uri="{FF2B5EF4-FFF2-40B4-BE49-F238E27FC236}">
                <a16:creationId xmlns:a16="http://schemas.microsoft.com/office/drawing/2014/main" id="{2FFAD1C8-7066-4E42-CE4B-AA51880E902A}"/>
              </a:ext>
            </a:extLst>
          </p:cNvPr>
          <p:cNvSpPr>
            <a:spLocks noGrp="1"/>
          </p:cNvSpPr>
          <p:nvPr>
            <p:ph idx="1"/>
          </p:nvPr>
        </p:nvSpPr>
        <p:spPr/>
        <p:txBody>
          <a:bodyPr>
            <a:normAutofit fontScale="85000" lnSpcReduction="20000"/>
          </a:bodyPr>
          <a:lstStyle/>
          <a:p>
            <a:r>
              <a:rPr lang="en-US" altLang="zh-CN" dirty="0"/>
              <a:t>No volume-controlled ventilation in neonates</a:t>
            </a:r>
          </a:p>
          <a:p>
            <a:pPr algn="ctr"/>
            <a:r>
              <a:rPr lang="en-US" altLang="zh-CN" dirty="0"/>
              <a:t>Targeted volume ventilation</a:t>
            </a:r>
          </a:p>
          <a:p>
            <a:r>
              <a:rPr lang="en-US" altLang="zh-CN" dirty="0"/>
              <a:t>Same inhalation production mechanism</a:t>
            </a:r>
          </a:p>
          <a:p>
            <a:r>
              <a:rPr lang="en-US" altLang="zh-CN" dirty="0"/>
              <a:t>Pressure varies according to integrated algorithm, pip adjusted to reach desired volume</a:t>
            </a:r>
          </a:p>
          <a:p>
            <a:r>
              <a:rPr lang="en-US" altLang="zh-CN" dirty="0"/>
              <a:t>If baby does not breathe, it takes around 3 inhalations to get there</a:t>
            </a:r>
          </a:p>
          <a:p>
            <a:r>
              <a:rPr lang="en-US" altLang="zh-CN" dirty="0"/>
              <a:t>If sudden compliance change</a:t>
            </a:r>
          </a:p>
          <a:p>
            <a:r>
              <a:rPr lang="en-US" altLang="zh-CN" dirty="0"/>
              <a:t>	3 inhalations for new Ppeak</a:t>
            </a:r>
            <a:endParaRPr lang="fr-CA" dirty="0"/>
          </a:p>
          <a:p>
            <a:endParaRPr lang="fr-CA" dirty="0"/>
          </a:p>
        </p:txBody>
      </p:sp>
    </p:spTree>
    <p:extLst>
      <p:ext uri="{BB962C8B-B14F-4D97-AF65-F5344CB8AC3E}">
        <p14:creationId xmlns:p14="http://schemas.microsoft.com/office/powerpoint/2010/main" val="23000443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2681288" y="342900"/>
            <a:ext cx="6829425" cy="6172200"/>
          </a:xfrm>
          <a:prstGeom prst="rect">
            <a:avLst/>
          </a:prstGeom>
        </p:spPr>
      </p:pic>
    </p:spTree>
    <p:extLst>
      <p:ext uri="{BB962C8B-B14F-4D97-AF65-F5344CB8AC3E}">
        <p14:creationId xmlns:p14="http://schemas.microsoft.com/office/powerpoint/2010/main" val="253176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sz="half" idx="2"/>
          </p:nvPr>
        </p:nvSpPr>
        <p:spPr/>
        <p:txBody>
          <a:bodyPr/>
          <a:lstStyle/>
          <a:p>
            <a:endParaRPr lang="fr-CA"/>
          </a:p>
        </p:txBody>
      </p:sp>
      <p:sp>
        <p:nvSpPr>
          <p:cNvPr id="4" name="Espace réservé du contenu 3"/>
          <p:cNvSpPr>
            <a:spLocks noGrp="1"/>
          </p:cNvSpPr>
          <p:nvPr>
            <p:ph sz="half" idx="3"/>
          </p:nvPr>
        </p:nvSpPr>
        <p:spPr/>
        <p:txBody>
          <a:bodyPr/>
          <a:lstStyle/>
          <a:p>
            <a:endParaRPr lang="fr-CA"/>
          </a:p>
        </p:txBody>
      </p:sp>
      <p:pic>
        <p:nvPicPr>
          <p:cNvPr id="6" name="Image 5"/>
          <p:cNvPicPr>
            <a:picLocks noChangeAspect="1"/>
          </p:cNvPicPr>
          <p:nvPr/>
        </p:nvPicPr>
        <p:blipFill rotWithShape="1">
          <a:blip r:embed="rId2"/>
          <a:srcRect b="8076"/>
          <a:stretch/>
        </p:blipFill>
        <p:spPr>
          <a:xfrm>
            <a:off x="1874040" y="980728"/>
            <a:ext cx="9028149" cy="5070116"/>
          </a:xfrm>
          <a:prstGeom prst="rect">
            <a:avLst/>
          </a:prstGeom>
        </p:spPr>
      </p:pic>
      <p:sp>
        <p:nvSpPr>
          <p:cNvPr id="7" name="ZoneTexte 6"/>
          <p:cNvSpPr txBox="1"/>
          <p:nvPr/>
        </p:nvSpPr>
        <p:spPr>
          <a:xfrm>
            <a:off x="7464152" y="2360375"/>
            <a:ext cx="3096344" cy="646331"/>
          </a:xfrm>
          <a:prstGeom prst="rect">
            <a:avLst/>
          </a:prstGeom>
          <a:solidFill>
            <a:srgbClr val="FFFF00"/>
          </a:solidFill>
          <a:ln w="12700">
            <a:solidFill>
              <a:srgbClr val="0070C0"/>
            </a:solidFill>
          </a:ln>
        </p:spPr>
        <p:txBody>
          <a:bodyPr wrap="square" rtlCol="0">
            <a:spAutoFit/>
          </a:bodyPr>
          <a:lstStyle/>
          <a:p>
            <a:r>
              <a:rPr lang="en-US" altLang="zh-CN" dirty="0">
                <a:solidFill>
                  <a:srgbClr val="0066FF"/>
                </a:solidFill>
                <a:latin typeface="Arial" panose="020B0604020202020204" pitchFamily="34" charset="0"/>
                <a:cs typeface="Arial" panose="020B0604020202020204" pitchFamily="34" charset="0"/>
              </a:rPr>
              <a:t>Several very large inspirations = very high Ptp</a:t>
            </a:r>
          </a:p>
        </p:txBody>
      </p:sp>
      <p:sp>
        <p:nvSpPr>
          <p:cNvPr id="8" name="ZoneTexte 7"/>
          <p:cNvSpPr txBox="1"/>
          <p:nvPr/>
        </p:nvSpPr>
        <p:spPr>
          <a:xfrm>
            <a:off x="1572320" y="5934670"/>
            <a:ext cx="3096344" cy="923330"/>
          </a:xfrm>
          <a:prstGeom prst="rect">
            <a:avLst/>
          </a:prstGeom>
          <a:solidFill>
            <a:srgbClr val="FFFF00"/>
          </a:solidFill>
          <a:ln w="12700">
            <a:solidFill>
              <a:srgbClr val="0070C0"/>
            </a:solidFill>
          </a:ln>
        </p:spPr>
        <p:txBody>
          <a:bodyPr wrap="square" rtlCol="0">
            <a:spAutoFit/>
          </a:bodyPr>
          <a:lstStyle/>
          <a:p>
            <a:r>
              <a:rPr lang="en-US" altLang="zh-CN" dirty="0">
                <a:solidFill>
                  <a:srgbClr val="0066FF"/>
                </a:solidFill>
                <a:latin typeface="Arial" panose="020B0604020202020204" pitchFamily="34" charset="0"/>
                <a:cs typeface="Arial" panose="020B0604020202020204" pitchFamily="34" charset="0"/>
              </a:rPr>
              <a:t>Several terminated inspirations = Vt&gt;130% VG</a:t>
            </a:r>
          </a:p>
          <a:p>
            <a:r>
              <a:rPr lang="en-US" altLang="zh-CN" dirty="0" err="1">
                <a:solidFill>
                  <a:srgbClr val="0066FF"/>
                </a:solidFill>
                <a:latin typeface="Arial" panose="020B0604020202020204" pitchFamily="34" charset="0"/>
                <a:cs typeface="Arial" panose="020B0604020202020204" pitchFamily="34" charset="0"/>
              </a:rPr>
              <a:t>Low and stable Ptp</a:t>
            </a:r>
          </a:p>
        </p:txBody>
      </p:sp>
    </p:spTree>
    <p:extLst>
      <p:ext uri="{BB962C8B-B14F-4D97-AF65-F5344CB8AC3E}">
        <p14:creationId xmlns:p14="http://schemas.microsoft.com/office/powerpoint/2010/main" val="38161054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21008" y="1662431"/>
            <a:ext cx="144780" cy="123111"/>
          </a:xfrm>
          <a:prstGeom prst="rect">
            <a:avLst/>
          </a:prstGeom>
        </p:spPr>
        <p:txBody>
          <a:bodyPr vert="horz" wrap="square" lIns="0" tIns="0" rIns="0" bIns="0" rtlCol="0">
            <a:spAutoFit/>
          </a:bodyPr>
          <a:lstStyle/>
          <a:p>
            <a:pPr marL="12700"/>
            <a:r>
              <a:rPr lang="zh-CN" altLang="en-US" sz="800" b="1" dirty="0">
                <a:solidFill>
                  <a:srgbClr val="FFFFFF"/>
                </a:solidFill>
                <a:latin typeface="Trebuchet MS"/>
                <a:cs typeface="Trebuchet MS"/>
              </a:rPr>
              <a:t>23</a:t>
            </a:r>
            <a:endParaRPr sz="800">
              <a:latin typeface="Trebuchet MS"/>
              <a:cs typeface="Trebuchet MS"/>
            </a:endParaRPr>
          </a:p>
        </p:txBody>
      </p:sp>
      <p:sp>
        <p:nvSpPr>
          <p:cNvPr id="3" name="object 3"/>
          <p:cNvSpPr txBox="1">
            <a:spLocks noGrp="1"/>
          </p:cNvSpPr>
          <p:nvPr>
            <p:ph type="title"/>
          </p:nvPr>
        </p:nvSpPr>
        <p:spPr>
          <a:xfrm>
            <a:off x="2423592" y="430948"/>
            <a:ext cx="7772400" cy="609398"/>
          </a:xfrm>
          <a:prstGeom prst="rect">
            <a:avLst/>
          </a:prstGeom>
        </p:spPr>
        <p:txBody>
          <a:bodyPr vert="horz" wrap="square" lIns="0" tIns="0" rIns="0" bIns="0" rtlCol="0" anchor="b" anchorCtr="0">
            <a:spAutoFit/>
          </a:bodyPr>
          <a:lstStyle/>
          <a:p>
            <a:pPr marL="131445"/>
            <a:r>
              <a:rPr lang="en-US" altLang="zh-CN" spc="-30" dirty="0"/>
              <a:t>Volume ventilation</a:t>
            </a:r>
            <a:endParaRPr spc="-5" dirty="0"/>
          </a:p>
        </p:txBody>
      </p:sp>
      <p:pic>
        <p:nvPicPr>
          <p:cNvPr id="99" name="Image 98"/>
          <p:cNvPicPr>
            <a:picLocks noChangeAspect="1"/>
          </p:cNvPicPr>
          <p:nvPr/>
        </p:nvPicPr>
        <p:blipFill rotWithShape="1">
          <a:blip r:embed="rId3" cstate="print">
            <a:extLst>
              <a:ext uri="{28A0092B-C50C-407E-A947-70E740481C1C}">
                <a14:useLocalDpi xmlns:a14="http://schemas.microsoft.com/office/drawing/2010/main" val="0"/>
              </a:ext>
            </a:extLst>
          </a:blip>
          <a:srcRect l="20070" t="8508" r="15832" b="27772"/>
          <a:stretch/>
        </p:blipFill>
        <p:spPr>
          <a:xfrm>
            <a:off x="2743201" y="1518285"/>
            <a:ext cx="6542499" cy="3657522"/>
          </a:xfrm>
          <a:prstGeom prst="rect">
            <a:avLst/>
          </a:prstGeom>
        </p:spPr>
      </p:pic>
      <p:cxnSp>
        <p:nvCxnSpPr>
          <p:cNvPr id="105" name="Connecteur droit avec flèche 104"/>
          <p:cNvCxnSpPr/>
          <p:nvPr/>
        </p:nvCxnSpPr>
        <p:spPr>
          <a:xfrm flipV="1">
            <a:off x="4191000" y="4343400"/>
            <a:ext cx="762000" cy="10668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6" name="ZoneTexte 105"/>
          <p:cNvSpPr txBox="1"/>
          <p:nvPr/>
        </p:nvSpPr>
        <p:spPr>
          <a:xfrm>
            <a:off x="2514600" y="5410202"/>
            <a:ext cx="3048000" cy="646331"/>
          </a:xfrm>
          <a:prstGeom prst="rect">
            <a:avLst/>
          </a:prstGeom>
          <a:noFill/>
        </p:spPr>
        <p:txBody>
          <a:bodyPr wrap="square" rtlCol="0">
            <a:spAutoFit/>
          </a:bodyPr>
          <a:lstStyle/>
          <a:p>
            <a:r>
              <a:rPr lang="en-US" altLang="zh-CN" dirty="0"/>
              <a:t>Volume Guaranti started, Vt 3mL</a:t>
            </a:r>
            <a:endParaRPr lang="fr-CA" dirty="0"/>
          </a:p>
        </p:txBody>
      </p:sp>
      <p:sp>
        <p:nvSpPr>
          <p:cNvPr id="109" name="ZoneTexte 108"/>
          <p:cNvSpPr txBox="1"/>
          <p:nvPr/>
        </p:nvSpPr>
        <p:spPr>
          <a:xfrm>
            <a:off x="7492999" y="5410202"/>
            <a:ext cx="1981200" cy="646331"/>
          </a:xfrm>
          <a:prstGeom prst="rect">
            <a:avLst/>
          </a:prstGeom>
          <a:noFill/>
        </p:spPr>
        <p:txBody>
          <a:bodyPr wrap="square" rtlCol="0">
            <a:spAutoFit/>
          </a:bodyPr>
          <a:lstStyle/>
          <a:p>
            <a:r>
              <a:rPr lang="en-US" altLang="zh-CN" dirty="0"/>
              <a:t>Volume Guaranti closed</a:t>
            </a:r>
            <a:endParaRPr lang="fr-CA" dirty="0"/>
          </a:p>
        </p:txBody>
      </p:sp>
      <p:cxnSp>
        <p:nvCxnSpPr>
          <p:cNvPr id="110" name="Connecteur droit avec flèche 109"/>
          <p:cNvCxnSpPr/>
          <p:nvPr/>
        </p:nvCxnSpPr>
        <p:spPr>
          <a:xfrm flipH="1" flipV="1">
            <a:off x="6985001" y="4297233"/>
            <a:ext cx="457200" cy="1436132"/>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Connecteur droit avec flèche 110"/>
          <p:cNvCxnSpPr/>
          <p:nvPr/>
        </p:nvCxnSpPr>
        <p:spPr>
          <a:xfrm flipV="1">
            <a:off x="2121617" y="3962400"/>
            <a:ext cx="824785" cy="597932"/>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3" name="ZoneTexte 112"/>
          <p:cNvSpPr txBox="1"/>
          <p:nvPr/>
        </p:nvSpPr>
        <p:spPr>
          <a:xfrm>
            <a:off x="1600202" y="3810000"/>
            <a:ext cx="933807" cy="1754326"/>
          </a:xfrm>
          <a:prstGeom prst="rect">
            <a:avLst/>
          </a:prstGeom>
          <a:noFill/>
        </p:spPr>
        <p:txBody>
          <a:bodyPr wrap="square" rtlCol="0">
            <a:spAutoFit/>
          </a:bodyPr>
          <a:lstStyle/>
          <a:p>
            <a:r>
              <a:rPr lang="en-US" altLang="zh-CN" dirty="0" err="1"/>
              <a:t>Ventilated 17/6,</a:t>
            </a:r>
          </a:p>
          <a:p>
            <a:r>
              <a:rPr lang="en-US" altLang="zh-CN" dirty="0" err="1"/>
              <a:t>Vt around 2.3 mL</a:t>
            </a:r>
            <a:endParaRPr lang="fr-CA" dirty="0"/>
          </a:p>
        </p:txBody>
      </p:sp>
      <p:cxnSp>
        <p:nvCxnSpPr>
          <p:cNvPr id="114" name="Connecteur droit avec flèche 113"/>
          <p:cNvCxnSpPr/>
          <p:nvPr/>
        </p:nvCxnSpPr>
        <p:spPr>
          <a:xfrm flipH="1" flipV="1">
            <a:off x="6715762" y="2284086"/>
            <a:ext cx="3037838" cy="230514"/>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6" name="ZoneTexte 115"/>
          <p:cNvSpPr txBox="1"/>
          <p:nvPr/>
        </p:nvSpPr>
        <p:spPr>
          <a:xfrm>
            <a:off x="9494890" y="1981200"/>
            <a:ext cx="1173110" cy="923330"/>
          </a:xfrm>
          <a:prstGeom prst="rect">
            <a:avLst/>
          </a:prstGeom>
          <a:noFill/>
        </p:spPr>
        <p:txBody>
          <a:bodyPr wrap="square" rtlCol="0">
            <a:spAutoFit/>
          </a:bodyPr>
          <a:lstStyle/>
          <a:p>
            <a:r>
              <a:rPr lang="en-US" altLang="zh-CN" dirty="0" err="1"/>
              <a:t>Ppeak rises up to 24</a:t>
            </a:r>
            <a:endParaRPr lang="fr-CA" dirty="0"/>
          </a:p>
        </p:txBody>
      </p:sp>
      <p:cxnSp>
        <p:nvCxnSpPr>
          <p:cNvPr id="117" name="Connecteur droit avec flèche 116"/>
          <p:cNvCxnSpPr/>
          <p:nvPr/>
        </p:nvCxnSpPr>
        <p:spPr>
          <a:xfrm flipH="1" flipV="1">
            <a:off x="7614876" y="4018456"/>
            <a:ext cx="1960927" cy="5501"/>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9" name="ZoneTexte 118"/>
          <p:cNvSpPr txBox="1"/>
          <p:nvPr/>
        </p:nvSpPr>
        <p:spPr>
          <a:xfrm>
            <a:off x="9372600" y="3403167"/>
            <a:ext cx="1143000" cy="2862322"/>
          </a:xfrm>
          <a:prstGeom prst="rect">
            <a:avLst/>
          </a:prstGeom>
          <a:noFill/>
        </p:spPr>
        <p:txBody>
          <a:bodyPr wrap="square" rtlCol="0">
            <a:spAutoFit/>
          </a:bodyPr>
          <a:lstStyle/>
          <a:p>
            <a:r>
              <a:rPr lang="en-US" altLang="zh-CN" dirty="0" err="1"/>
              <a:t>Vt much more variable in pressure mode, minute volume drops from 0.2 liters to 0.16</a:t>
            </a:r>
            <a:endParaRPr lang="fr-CA" dirty="0"/>
          </a:p>
        </p:txBody>
      </p:sp>
    </p:spTree>
    <p:extLst>
      <p:ext uri="{BB962C8B-B14F-4D97-AF65-F5344CB8AC3E}">
        <p14:creationId xmlns:p14="http://schemas.microsoft.com/office/powerpoint/2010/main" val="3981993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4276932" y="750819"/>
            <a:ext cx="6848475" cy="5505450"/>
          </a:xfrm>
          <a:prstGeom prst="rect">
            <a:avLst/>
          </a:prstGeom>
        </p:spPr>
      </p:pic>
      <p:sp>
        <p:nvSpPr>
          <p:cNvPr id="6" name="ZoneTexte 5">
            <a:extLst>
              <a:ext uri="{FF2B5EF4-FFF2-40B4-BE49-F238E27FC236}">
                <a16:creationId xmlns:a16="http://schemas.microsoft.com/office/drawing/2014/main" id="{27F93BAC-4354-4615-A0E7-171D56A43360}"/>
              </a:ext>
            </a:extLst>
          </p:cNvPr>
          <p:cNvSpPr txBox="1"/>
          <p:nvPr/>
        </p:nvSpPr>
        <p:spPr>
          <a:xfrm>
            <a:off x="625675" y="2931798"/>
            <a:ext cx="2937013" cy="1754326"/>
          </a:xfrm>
          <a:prstGeom prst="rect">
            <a:avLst/>
          </a:prstGeom>
          <a:noFill/>
        </p:spPr>
        <p:txBody>
          <a:bodyPr wrap="square" rtlCol="0">
            <a:spAutoFit/>
          </a:bodyPr>
          <a:lstStyle/>
          <a:p>
            <a:r>
              <a:rPr lang="en-US" altLang="zh-CN" dirty="0"/>
              <a:t>Two algorithms running continuously</a:t>
            </a:r>
          </a:p>
          <a:p>
            <a:r>
              <a:rPr lang="en-US" altLang="zh-CN" dirty="0"/>
              <a:t>One for triggered inhalation, the other for controlled inhalation (UT, untriggered)</a:t>
            </a:r>
          </a:p>
        </p:txBody>
      </p:sp>
    </p:spTree>
    <p:extLst>
      <p:ext uri="{BB962C8B-B14F-4D97-AF65-F5344CB8AC3E}">
        <p14:creationId xmlns:p14="http://schemas.microsoft.com/office/powerpoint/2010/main" val="28064949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en-US" altLang="zh-CN" dirty="0"/>
              <a:t>Volume ventilation</a:t>
            </a:r>
          </a:p>
        </p:txBody>
      </p:sp>
      <p:sp>
        <p:nvSpPr>
          <p:cNvPr id="6" name="Espace réservé du contenu 5"/>
          <p:cNvSpPr>
            <a:spLocks noGrp="1"/>
          </p:cNvSpPr>
          <p:nvPr>
            <p:ph sz="quarter" idx="1"/>
          </p:nvPr>
        </p:nvSpPr>
        <p:spPr/>
        <p:txBody>
          <a:bodyPr>
            <a:normAutofit fontScale="62500" lnSpcReduction="20000"/>
          </a:bodyPr>
          <a:lstStyle/>
          <a:p>
            <a:r>
              <a:rPr lang="en-US" altLang="zh-CN" dirty="0"/>
              <a:t>When the baby breathes well</a:t>
            </a:r>
          </a:p>
          <a:p>
            <a:r>
              <a:rPr lang="en-US" altLang="zh-CN" dirty="0"/>
              <a:t>Sometimes the Ppeak drops and there is little « delta-P »</a:t>
            </a:r>
          </a:p>
          <a:p>
            <a:r>
              <a:rPr lang="en-US" altLang="zh-CN" dirty="0"/>
              <a:t>This happens because the child is receiving adequate volumes, so it is not necessarily a problem</a:t>
            </a:r>
          </a:p>
          <a:p>
            <a:endParaRPr lang="fr-CA" dirty="0"/>
          </a:p>
          <a:p>
            <a:r>
              <a:rPr lang="en-US" altLang="zh-CN" dirty="0"/>
              <a:t>There is only a problem if the baby still needs a higher average pressure for its VQ « matching », and the FiO2 rises</a:t>
            </a:r>
          </a:p>
          <a:p>
            <a:endParaRPr lang="fr-CA" dirty="0"/>
          </a:p>
          <a:p>
            <a:r>
              <a:rPr lang="en-US" altLang="zh-CN" dirty="0"/>
              <a:t>If the FiO2 rises, the most logical response is to increase the PEEP</a:t>
            </a:r>
          </a:p>
          <a:p>
            <a:r>
              <a:rPr lang="en-US" altLang="zh-CN" dirty="0"/>
              <a:t>	Rather than changing to barometric</a:t>
            </a:r>
          </a:p>
          <a:p>
            <a:r>
              <a:rPr lang="en-US" altLang="zh-CN" dirty="0"/>
              <a:t>If the FiO2 does not rise… extubate</a:t>
            </a:r>
          </a:p>
        </p:txBody>
      </p:sp>
    </p:spTree>
    <p:extLst>
      <p:ext uri="{BB962C8B-B14F-4D97-AF65-F5344CB8AC3E}">
        <p14:creationId xmlns:p14="http://schemas.microsoft.com/office/powerpoint/2010/main" val="41639926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4716F-EBCA-306A-E86A-3F6A24AA1F5C}"/>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2E31DD2A-9DCF-78AA-705A-E1FEC4A3F92D}"/>
              </a:ext>
            </a:extLst>
          </p:cNvPr>
          <p:cNvSpPr>
            <a:spLocks noGrp="1"/>
          </p:cNvSpPr>
          <p:nvPr>
            <p:ph idx="1"/>
          </p:nvPr>
        </p:nvSpPr>
        <p:spPr/>
        <p:txBody>
          <a:bodyPr/>
          <a:lstStyle/>
          <a:p>
            <a:endParaRPr lang="fr-CA"/>
          </a:p>
        </p:txBody>
      </p:sp>
      <p:pic>
        <p:nvPicPr>
          <p:cNvPr id="4" name="Picture 3">
            <a:extLst>
              <a:ext uri="{FF2B5EF4-FFF2-40B4-BE49-F238E27FC236}">
                <a16:creationId xmlns:a16="http://schemas.microsoft.com/office/drawing/2014/main" id="{E0FAC67E-1F55-D024-6348-83CBEC4AD121}"/>
              </a:ext>
            </a:extLst>
          </p:cNvPr>
          <p:cNvPicPr>
            <a:picLocks noChangeAspect="1"/>
          </p:cNvPicPr>
          <p:nvPr/>
        </p:nvPicPr>
        <p:blipFill>
          <a:blip r:embed="rId3"/>
          <a:stretch>
            <a:fillRect/>
          </a:stretch>
        </p:blipFill>
        <p:spPr>
          <a:xfrm>
            <a:off x="624842" y="349956"/>
            <a:ext cx="10726554" cy="6284499"/>
          </a:xfrm>
          <a:prstGeom prst="rect">
            <a:avLst/>
          </a:prstGeom>
        </p:spPr>
      </p:pic>
    </p:spTree>
    <p:extLst>
      <p:ext uri="{BB962C8B-B14F-4D97-AF65-F5344CB8AC3E}">
        <p14:creationId xmlns:p14="http://schemas.microsoft.com/office/powerpoint/2010/main" val="6767979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89F76CF-1113-4587-A7BA-DA93D69AFC32}"/>
              </a:ext>
            </a:extLst>
          </p:cNvPr>
          <p:cNvPicPr>
            <a:picLocks noChangeAspect="1"/>
          </p:cNvPicPr>
          <p:nvPr/>
        </p:nvPicPr>
        <p:blipFill>
          <a:blip r:embed="rId2"/>
          <a:stretch>
            <a:fillRect/>
          </a:stretch>
        </p:blipFill>
        <p:spPr>
          <a:xfrm>
            <a:off x="531781" y="522514"/>
            <a:ext cx="11301110" cy="5903168"/>
          </a:xfrm>
          <a:prstGeom prst="rect">
            <a:avLst/>
          </a:prstGeom>
        </p:spPr>
      </p:pic>
    </p:spTree>
    <p:extLst>
      <p:ext uri="{BB962C8B-B14F-4D97-AF65-F5344CB8AC3E}">
        <p14:creationId xmlns:p14="http://schemas.microsoft.com/office/powerpoint/2010/main" val="5586893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DC225-5C3F-F6D0-6863-555405FBE027}"/>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0ED78A6-2777-54D6-EA3B-CBC31E46C41C}"/>
              </a:ext>
            </a:extLst>
          </p:cNvPr>
          <p:cNvPicPr>
            <a:picLocks noGrp="1" noChangeAspect="1"/>
          </p:cNvPicPr>
          <p:nvPr>
            <p:ph idx="1"/>
          </p:nvPr>
        </p:nvPicPr>
        <p:blipFill>
          <a:blip r:embed="rId2"/>
          <a:srcRect t="507" b="4574"/>
          <a:stretch/>
        </p:blipFill>
        <p:spPr>
          <a:xfrm>
            <a:off x="20" y="1282"/>
            <a:ext cx="12191980" cy="6856718"/>
          </a:xfrm>
          <a:prstGeom prst="rect">
            <a:avLst/>
          </a:prstGeom>
        </p:spPr>
      </p:pic>
    </p:spTree>
    <p:extLst>
      <p:ext uri="{BB962C8B-B14F-4D97-AF65-F5344CB8AC3E}">
        <p14:creationId xmlns:p14="http://schemas.microsoft.com/office/powerpoint/2010/main" val="29790951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DB55631-B66B-418A-9FDD-8BE45FB33F97}"/>
              </a:ext>
            </a:extLst>
          </p:cNvPr>
          <p:cNvPicPr>
            <a:picLocks noChangeAspect="1"/>
          </p:cNvPicPr>
          <p:nvPr/>
        </p:nvPicPr>
        <p:blipFill>
          <a:blip r:embed="rId2"/>
          <a:stretch>
            <a:fillRect/>
          </a:stretch>
        </p:blipFill>
        <p:spPr>
          <a:xfrm>
            <a:off x="1477294" y="174171"/>
            <a:ext cx="9458183" cy="6665237"/>
          </a:xfrm>
          <a:prstGeom prst="rect">
            <a:avLst/>
          </a:prstGeom>
        </p:spPr>
      </p:pic>
    </p:spTree>
    <p:extLst>
      <p:ext uri="{BB962C8B-B14F-4D97-AF65-F5344CB8AC3E}">
        <p14:creationId xmlns:p14="http://schemas.microsoft.com/office/powerpoint/2010/main" val="31976771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83AEEA21-33E8-D167-CAB4-ADCFD3C746E6}"/>
              </a:ext>
            </a:extLst>
          </p:cNvPr>
          <p:cNvSpPr>
            <a:spLocks noGrp="1" noChangeArrowheads="1"/>
          </p:cNvSpPr>
          <p:nvPr>
            <p:ph type="title"/>
          </p:nvPr>
        </p:nvSpPr>
        <p:spPr/>
        <p:txBody>
          <a:bodyPr/>
          <a:lstStyle/>
          <a:p>
            <a:pPr eaLnBrk="1" hangingPunct="1"/>
            <a:r>
              <a:rPr lang="fr-CA" altLang="en-US"/>
              <a:t>Preventing Atelectasis</a:t>
            </a:r>
            <a:endParaRPr lang="en-US" altLang="en-US"/>
          </a:p>
        </p:txBody>
      </p:sp>
      <p:sp>
        <p:nvSpPr>
          <p:cNvPr id="3" name="Espace réservé du contenu 2">
            <a:extLst>
              <a:ext uri="{FF2B5EF4-FFF2-40B4-BE49-F238E27FC236}">
                <a16:creationId xmlns:a16="http://schemas.microsoft.com/office/drawing/2014/main" id="{4793D5E4-7140-85EA-74B7-2151AB1E9BB4}"/>
              </a:ext>
            </a:extLst>
          </p:cNvPr>
          <p:cNvSpPr>
            <a:spLocks noGrp="1"/>
          </p:cNvSpPr>
          <p:nvPr>
            <p:ph idx="1"/>
          </p:nvPr>
        </p:nvSpPr>
        <p:spPr/>
        <p:txBody>
          <a:bodyPr>
            <a:normAutofit lnSpcReduction="10000"/>
          </a:bodyPr>
          <a:lstStyle/>
          <a:p>
            <a:pPr eaLnBrk="1" hangingPunct="1">
              <a:defRPr/>
            </a:pPr>
            <a:r>
              <a:rPr lang="fr-CA" dirty="0" err="1"/>
              <a:t>Requires</a:t>
            </a:r>
            <a:r>
              <a:rPr lang="fr-CA" dirty="0"/>
              <a:t> </a:t>
            </a:r>
            <a:r>
              <a:rPr lang="fr-CA" dirty="0" err="1"/>
              <a:t>adequate</a:t>
            </a:r>
            <a:r>
              <a:rPr lang="fr-CA" dirty="0"/>
              <a:t> PEEP </a:t>
            </a:r>
          </a:p>
          <a:p>
            <a:pPr lvl="1" eaLnBrk="1" hangingPunct="1">
              <a:defRPr/>
            </a:pPr>
            <a:r>
              <a:rPr lang="fr-CA" dirty="0"/>
              <a:t>varies by patient, </a:t>
            </a:r>
            <a:r>
              <a:rPr lang="fr-CA" dirty="0" err="1"/>
              <a:t>depending</a:t>
            </a:r>
            <a:r>
              <a:rPr lang="fr-CA" dirty="0"/>
              <a:t> on </a:t>
            </a:r>
            <a:r>
              <a:rPr lang="fr-CA" dirty="0" err="1"/>
              <a:t>static</a:t>
            </a:r>
            <a:r>
              <a:rPr lang="fr-CA" dirty="0"/>
              <a:t> </a:t>
            </a:r>
            <a:r>
              <a:rPr lang="fr-CA" dirty="0" err="1"/>
              <a:t>compliance</a:t>
            </a:r>
            <a:endParaRPr lang="fr-CA" dirty="0"/>
          </a:p>
          <a:p>
            <a:pPr eaLnBrk="1" hangingPunct="1">
              <a:defRPr/>
            </a:pPr>
            <a:r>
              <a:rPr lang="fr-CA" dirty="0" err="1"/>
              <a:t>Adequate</a:t>
            </a:r>
            <a:r>
              <a:rPr lang="fr-CA" dirty="0"/>
              <a:t> tidal volume </a:t>
            </a:r>
            <a:endParaRPr lang="en-US" dirty="0"/>
          </a:p>
          <a:p>
            <a:pPr lvl="1" eaLnBrk="1" hangingPunct="1">
              <a:defRPr/>
            </a:pPr>
            <a:r>
              <a:rPr lang="fr-CA" dirty="0" err="1"/>
              <a:t>Less</a:t>
            </a:r>
            <a:r>
              <a:rPr lang="fr-CA" dirty="0"/>
              <a:t> variable but pressures </a:t>
            </a:r>
            <a:r>
              <a:rPr lang="fr-CA" dirty="0" err="1"/>
              <a:t>required</a:t>
            </a:r>
            <a:r>
              <a:rPr lang="fr-CA" dirty="0"/>
              <a:t> </a:t>
            </a:r>
            <a:r>
              <a:rPr lang="fr-CA" dirty="0" err="1"/>
              <a:t>very</a:t>
            </a:r>
            <a:r>
              <a:rPr lang="fr-CA" dirty="0"/>
              <a:t> variable</a:t>
            </a:r>
          </a:p>
          <a:p>
            <a:pPr eaLnBrk="1" hangingPunct="1">
              <a:defRPr/>
            </a:pPr>
            <a:r>
              <a:rPr lang="fr-CA" dirty="0" err="1"/>
              <a:t>What</a:t>
            </a:r>
            <a:r>
              <a:rPr lang="fr-CA" dirty="0"/>
              <a:t> </a:t>
            </a:r>
            <a:r>
              <a:rPr lang="fr-CA" dirty="0" err="1"/>
              <a:t>is</a:t>
            </a:r>
            <a:r>
              <a:rPr lang="fr-CA" dirty="0"/>
              <a:t> the right tidal volume?</a:t>
            </a:r>
          </a:p>
          <a:p>
            <a:pPr lvl="1" eaLnBrk="1" hangingPunct="1">
              <a:defRPr/>
            </a:pPr>
            <a:r>
              <a:rPr lang="fr-CA" i="1" dirty="0" err="1"/>
              <a:t>Probably</a:t>
            </a:r>
            <a:r>
              <a:rPr lang="fr-CA" dirty="0"/>
              <a:t> </a:t>
            </a:r>
            <a:r>
              <a:rPr lang="fr-CA" dirty="0" err="1"/>
              <a:t>between</a:t>
            </a:r>
            <a:r>
              <a:rPr lang="fr-CA" dirty="0"/>
              <a:t> 3 and 6 </a:t>
            </a:r>
            <a:r>
              <a:rPr lang="fr-CA" dirty="0" err="1"/>
              <a:t>mL</a:t>
            </a:r>
            <a:r>
              <a:rPr lang="fr-CA" dirty="0"/>
              <a:t>/kg</a:t>
            </a:r>
          </a:p>
          <a:p>
            <a:pPr lvl="1" eaLnBrk="1" hangingPunct="1">
              <a:defRPr/>
            </a:pPr>
            <a:r>
              <a:rPr lang="fr-CA" dirty="0"/>
              <a:t>Normal </a:t>
            </a:r>
            <a:r>
              <a:rPr lang="fr-CA" dirty="0" err="1"/>
              <a:t>physiologic</a:t>
            </a:r>
            <a:r>
              <a:rPr lang="fr-CA" dirty="0"/>
              <a:t> </a:t>
            </a:r>
            <a:r>
              <a:rPr lang="fr-CA" dirty="0" err="1"/>
              <a:t>Vt</a:t>
            </a:r>
            <a:r>
              <a:rPr lang="fr-CA" dirty="0"/>
              <a:t> lies </a:t>
            </a:r>
            <a:r>
              <a:rPr lang="fr-CA" dirty="0" err="1"/>
              <a:t>between</a:t>
            </a:r>
            <a:r>
              <a:rPr lang="fr-CA" dirty="0"/>
              <a:t> 3 and 8 </a:t>
            </a:r>
            <a:r>
              <a:rPr lang="fr-CA" dirty="0" err="1"/>
              <a:t>mL</a:t>
            </a:r>
            <a:r>
              <a:rPr lang="fr-CA" dirty="0"/>
              <a:t>/kg</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re 1">
            <a:extLst>
              <a:ext uri="{FF2B5EF4-FFF2-40B4-BE49-F238E27FC236}">
                <a16:creationId xmlns:a16="http://schemas.microsoft.com/office/drawing/2014/main" id="{FF5F0189-D7E6-4429-711A-B18F15F789B8}"/>
              </a:ext>
            </a:extLst>
          </p:cNvPr>
          <p:cNvSpPr>
            <a:spLocks noGrp="1" noChangeArrowheads="1"/>
          </p:cNvSpPr>
          <p:nvPr>
            <p:ph type="title"/>
          </p:nvPr>
        </p:nvSpPr>
        <p:spPr/>
        <p:txBody>
          <a:bodyPr/>
          <a:lstStyle/>
          <a:p>
            <a:pPr eaLnBrk="1" hangingPunct="1"/>
            <a:r>
              <a:rPr lang="fr-CA" altLang="en-US"/>
              <a:t>Ventilator Parameters</a:t>
            </a:r>
            <a:endParaRPr lang="en-US" altLang="en-US"/>
          </a:p>
        </p:txBody>
      </p:sp>
      <p:sp>
        <p:nvSpPr>
          <p:cNvPr id="3" name="Espace réservé du contenu 2">
            <a:extLst>
              <a:ext uri="{FF2B5EF4-FFF2-40B4-BE49-F238E27FC236}">
                <a16:creationId xmlns:a16="http://schemas.microsoft.com/office/drawing/2014/main" id="{91F636CC-E939-389B-846D-F256E07E06EB}"/>
              </a:ext>
            </a:extLst>
          </p:cNvPr>
          <p:cNvSpPr>
            <a:spLocks noGrp="1"/>
          </p:cNvSpPr>
          <p:nvPr>
            <p:ph idx="1"/>
          </p:nvPr>
        </p:nvSpPr>
        <p:spPr/>
        <p:txBody>
          <a:bodyPr>
            <a:normAutofit fontScale="92500"/>
          </a:bodyPr>
          <a:lstStyle/>
          <a:p>
            <a:pPr eaLnBrk="1" hangingPunct="1">
              <a:defRPr/>
            </a:pPr>
            <a:r>
              <a:rPr lang="fr-CA" dirty="0"/>
              <a:t>Volume ventilation mode (VGV or volume control)</a:t>
            </a:r>
          </a:p>
          <a:p>
            <a:pPr eaLnBrk="1" hangingPunct="1">
              <a:defRPr/>
            </a:pPr>
            <a:r>
              <a:rPr lang="fr-CA" dirty="0"/>
              <a:t>4 to 5 </a:t>
            </a:r>
            <a:r>
              <a:rPr lang="fr-CA" dirty="0" err="1"/>
              <a:t>mL</a:t>
            </a:r>
            <a:r>
              <a:rPr lang="fr-CA" dirty="0"/>
              <a:t>/kg (or 4 </a:t>
            </a:r>
            <a:r>
              <a:rPr lang="fr-CA" dirty="0" err="1"/>
              <a:t>mL</a:t>
            </a:r>
            <a:r>
              <a:rPr lang="fr-CA" dirty="0"/>
              <a:t>/kg plus 0.5 </a:t>
            </a:r>
            <a:r>
              <a:rPr lang="fr-CA" dirty="0" err="1"/>
              <a:t>mL</a:t>
            </a:r>
            <a:r>
              <a:rPr lang="fr-CA" dirty="0"/>
              <a:t> for the ETT)</a:t>
            </a:r>
          </a:p>
          <a:p>
            <a:pPr eaLnBrk="1" hangingPunct="1">
              <a:defRPr/>
            </a:pPr>
            <a:r>
              <a:rPr lang="fr-CA" dirty="0"/>
              <a:t>If in more </a:t>
            </a:r>
            <a:r>
              <a:rPr lang="fr-CA" dirty="0" err="1"/>
              <a:t>than</a:t>
            </a:r>
            <a:r>
              <a:rPr lang="fr-CA" dirty="0"/>
              <a:t> 21% O2: PEEP of 5 to 8 </a:t>
            </a:r>
            <a:r>
              <a:rPr lang="fr-CA" dirty="0" err="1"/>
              <a:t>before</a:t>
            </a:r>
            <a:r>
              <a:rPr lang="fr-CA" dirty="0"/>
              <a:t> surfactant, </a:t>
            </a:r>
            <a:r>
              <a:rPr lang="fr-CA" dirty="0" err="1"/>
              <a:t>increase</a:t>
            </a:r>
            <a:r>
              <a:rPr lang="fr-CA" dirty="0"/>
              <a:t> PEEP to </a:t>
            </a:r>
            <a:r>
              <a:rPr lang="fr-CA" dirty="0" err="1"/>
              <a:t>keep</a:t>
            </a:r>
            <a:r>
              <a:rPr lang="fr-CA" dirty="0"/>
              <a:t> FiO2 </a:t>
            </a:r>
            <a:r>
              <a:rPr lang="fr-CA" dirty="0" err="1"/>
              <a:t>less</a:t>
            </a:r>
            <a:r>
              <a:rPr lang="fr-CA" dirty="0"/>
              <a:t> </a:t>
            </a:r>
            <a:r>
              <a:rPr lang="fr-CA" dirty="0" err="1"/>
              <a:t>than</a:t>
            </a:r>
            <a:r>
              <a:rPr lang="fr-CA" dirty="0"/>
              <a:t> 60%</a:t>
            </a:r>
          </a:p>
          <a:p>
            <a:pPr eaLnBrk="1" hangingPunct="1">
              <a:defRPr/>
            </a:pPr>
            <a:r>
              <a:rPr lang="fr-CA" dirty="0"/>
              <a:t>Surfactant as </a:t>
            </a:r>
            <a:r>
              <a:rPr lang="fr-CA" dirty="0" err="1"/>
              <a:t>early</a:t>
            </a:r>
            <a:r>
              <a:rPr lang="fr-CA" dirty="0"/>
              <a:t> as possible</a:t>
            </a:r>
          </a:p>
          <a:p>
            <a:pPr eaLnBrk="1" hangingPunct="1">
              <a:defRPr/>
            </a:pPr>
            <a:r>
              <a:rPr lang="fr-CA" dirty="0" err="1"/>
              <a:t>After</a:t>
            </a:r>
            <a:r>
              <a:rPr lang="fr-CA" dirty="0"/>
              <a:t> surfactant </a:t>
            </a:r>
            <a:r>
              <a:rPr lang="fr-CA" dirty="0" err="1"/>
              <a:t>reduce</a:t>
            </a:r>
            <a:r>
              <a:rPr lang="fr-CA" dirty="0"/>
              <a:t> PEEP to 4 if in 21% O2, if </a:t>
            </a:r>
            <a:r>
              <a:rPr lang="fr-CA" dirty="0" err="1"/>
              <a:t>remains</a:t>
            </a:r>
            <a:r>
              <a:rPr lang="fr-CA" dirty="0"/>
              <a:t> in 21% </a:t>
            </a:r>
            <a:r>
              <a:rPr lang="fr-CA" dirty="0" err="1"/>
              <a:t>reduce</a:t>
            </a:r>
            <a:r>
              <a:rPr lang="fr-CA" dirty="0"/>
              <a:t> to 3, if </a:t>
            </a:r>
            <a:r>
              <a:rPr lang="fr-CA" dirty="0" err="1"/>
              <a:t>remains</a:t>
            </a:r>
            <a:r>
              <a:rPr lang="fr-CA" dirty="0"/>
              <a:t> in 21%, WEAN.</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urves">
            <a:extLst>
              <a:ext uri="{FF2B5EF4-FFF2-40B4-BE49-F238E27FC236}">
                <a16:creationId xmlns:a16="http://schemas.microsoft.com/office/drawing/2014/main" id="{48200CEA-1745-6595-B45B-6C5701CC45B3}"/>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668148" y="1817687"/>
            <a:ext cx="4824413" cy="5040313"/>
          </a:xfrm>
        </p:spPr>
      </p:pic>
      <p:sp>
        <p:nvSpPr>
          <p:cNvPr id="34819" name="ZoneTexte 1">
            <a:extLst>
              <a:ext uri="{FF2B5EF4-FFF2-40B4-BE49-F238E27FC236}">
                <a16:creationId xmlns:a16="http://schemas.microsoft.com/office/drawing/2014/main" id="{3EF55E49-67D9-12D9-4A00-AF6B9D3021F5}"/>
              </a:ext>
            </a:extLst>
          </p:cNvPr>
          <p:cNvSpPr txBox="1">
            <a:spLocks noChangeArrowheads="1"/>
          </p:cNvSpPr>
          <p:nvPr/>
        </p:nvSpPr>
        <p:spPr bwMode="auto">
          <a:xfrm>
            <a:off x="5784660" y="3476309"/>
            <a:ext cx="66976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fr-CA" altLang="en-US" dirty="0"/>
              <a:t>A </a:t>
            </a:r>
            <a:r>
              <a:rPr lang="fr-CA" altLang="en-US" dirty="0" err="1"/>
              <a:t>potential</a:t>
            </a:r>
            <a:r>
              <a:rPr lang="fr-CA" altLang="en-US" dirty="0"/>
              <a:t> </a:t>
            </a:r>
            <a:r>
              <a:rPr lang="fr-CA" altLang="en-US" dirty="0" err="1"/>
              <a:t>useful</a:t>
            </a:r>
            <a:r>
              <a:rPr lang="fr-CA" altLang="en-US" dirty="0"/>
              <a:t> application of </a:t>
            </a:r>
            <a:r>
              <a:rPr lang="fr-CA" altLang="en-US" dirty="0" err="1"/>
              <a:t>ventilator</a:t>
            </a:r>
            <a:r>
              <a:rPr lang="fr-CA" altLang="en-US" dirty="0"/>
              <a:t> </a:t>
            </a:r>
            <a:r>
              <a:rPr lang="fr-CA" altLang="en-US" dirty="0" err="1"/>
              <a:t>graphics</a:t>
            </a:r>
            <a:endParaRPr lang="en-US" alt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a:extLst>
              <a:ext uri="{FF2B5EF4-FFF2-40B4-BE49-F238E27FC236}">
                <a16:creationId xmlns:a16="http://schemas.microsoft.com/office/drawing/2014/main" id="{CEF99061-C8FA-7390-D43E-E58AE74EC8A6}"/>
              </a:ext>
            </a:extLst>
          </p:cNvPr>
          <p:cNvSpPr>
            <a:spLocks noGrp="1" noChangeArrowheads="1"/>
          </p:cNvSpPr>
          <p:nvPr>
            <p:ph type="title"/>
          </p:nvPr>
        </p:nvSpPr>
        <p:spPr/>
        <p:txBody>
          <a:bodyPr/>
          <a:lstStyle/>
          <a:p>
            <a:pPr eaLnBrk="1" hangingPunct="1"/>
            <a:r>
              <a:rPr lang="fr-CA" altLang="en-US"/>
              <a:t>Ventilator paramteres</a:t>
            </a:r>
            <a:endParaRPr lang="en-US" altLang="en-US"/>
          </a:p>
        </p:txBody>
      </p:sp>
      <p:sp>
        <p:nvSpPr>
          <p:cNvPr id="3" name="Espace réservé du contenu 2">
            <a:extLst>
              <a:ext uri="{FF2B5EF4-FFF2-40B4-BE49-F238E27FC236}">
                <a16:creationId xmlns:a16="http://schemas.microsoft.com/office/drawing/2014/main" id="{1A9C68FC-60ED-CA02-CDB7-4D9986569707}"/>
              </a:ext>
            </a:extLst>
          </p:cNvPr>
          <p:cNvSpPr>
            <a:spLocks noGrp="1"/>
          </p:cNvSpPr>
          <p:nvPr>
            <p:ph idx="1"/>
          </p:nvPr>
        </p:nvSpPr>
        <p:spPr/>
        <p:txBody>
          <a:bodyPr>
            <a:noAutofit/>
          </a:bodyPr>
          <a:lstStyle/>
          <a:p>
            <a:pPr eaLnBrk="1" hangingPunct="1">
              <a:defRPr/>
            </a:pPr>
            <a:r>
              <a:rPr lang="fr-CA" sz="3200" dirty="0" err="1"/>
              <a:t>What</a:t>
            </a:r>
            <a:r>
              <a:rPr lang="fr-CA" sz="3200" dirty="0"/>
              <a:t> are </a:t>
            </a:r>
            <a:r>
              <a:rPr lang="fr-CA" sz="3200" dirty="0" err="1"/>
              <a:t>you</a:t>
            </a:r>
            <a:r>
              <a:rPr lang="fr-CA" sz="3200" dirty="0"/>
              <a:t> </a:t>
            </a:r>
            <a:r>
              <a:rPr lang="fr-CA" sz="3200" dirty="0" err="1"/>
              <a:t>going</a:t>
            </a:r>
            <a:r>
              <a:rPr lang="fr-CA" sz="3200" dirty="0"/>
              <a:t> to </a:t>
            </a:r>
            <a:r>
              <a:rPr lang="fr-CA" sz="3200" dirty="0" err="1"/>
              <a:t>wean</a:t>
            </a:r>
            <a:r>
              <a:rPr lang="fr-CA" sz="3200" dirty="0"/>
              <a:t>, and </a:t>
            </a:r>
            <a:r>
              <a:rPr lang="fr-CA" sz="3200" dirty="0" err="1"/>
              <a:t>what</a:t>
            </a:r>
            <a:r>
              <a:rPr lang="fr-CA" sz="3200" dirty="0"/>
              <a:t> are </a:t>
            </a:r>
            <a:r>
              <a:rPr lang="fr-CA" sz="3200" dirty="0" err="1"/>
              <a:t>you</a:t>
            </a:r>
            <a:r>
              <a:rPr lang="fr-CA" sz="3200" dirty="0"/>
              <a:t> </a:t>
            </a:r>
            <a:r>
              <a:rPr lang="fr-CA" sz="3200" dirty="0" err="1"/>
              <a:t>going</a:t>
            </a:r>
            <a:r>
              <a:rPr lang="fr-CA" sz="3200" dirty="0"/>
              <a:t> to monitor?</a:t>
            </a:r>
          </a:p>
          <a:p>
            <a:pPr eaLnBrk="1" hangingPunct="1">
              <a:defRPr/>
            </a:pPr>
            <a:r>
              <a:rPr lang="fr-CA" sz="3200" dirty="0"/>
              <a:t>If on an SIMV mode, </a:t>
            </a:r>
            <a:r>
              <a:rPr lang="fr-CA" sz="3200" dirty="0" err="1"/>
              <a:t>wean</a:t>
            </a:r>
            <a:r>
              <a:rPr lang="fr-CA" sz="3200" dirty="0"/>
              <a:t> rate, but if </a:t>
            </a:r>
            <a:r>
              <a:rPr lang="fr-CA" sz="3200" dirty="0" err="1"/>
              <a:t>your</a:t>
            </a:r>
            <a:r>
              <a:rPr lang="fr-CA" sz="3200" dirty="0"/>
              <a:t> </a:t>
            </a:r>
            <a:r>
              <a:rPr lang="fr-CA" sz="3200" dirty="0" err="1"/>
              <a:t>ventilator</a:t>
            </a:r>
            <a:r>
              <a:rPr lang="fr-CA" sz="3200" dirty="0"/>
              <a:t> </a:t>
            </a:r>
            <a:r>
              <a:rPr lang="fr-CA" sz="3200" dirty="0" err="1"/>
              <a:t>gives</a:t>
            </a:r>
            <a:r>
              <a:rPr lang="fr-CA" sz="3200" dirty="0"/>
              <a:t> PSV </a:t>
            </a:r>
            <a:r>
              <a:rPr lang="fr-CA" sz="3200" dirty="0" err="1"/>
              <a:t>then</a:t>
            </a:r>
            <a:r>
              <a:rPr lang="fr-CA" sz="3200" dirty="0"/>
              <a:t> </a:t>
            </a:r>
            <a:r>
              <a:rPr lang="fr-CA" sz="3200" dirty="0" err="1"/>
              <a:t>you</a:t>
            </a:r>
            <a:r>
              <a:rPr lang="fr-CA" sz="3200" dirty="0"/>
              <a:t> are </a:t>
            </a:r>
            <a:r>
              <a:rPr lang="fr-CA" sz="3200" dirty="0" err="1"/>
              <a:t>switching</a:t>
            </a:r>
            <a:r>
              <a:rPr lang="fr-CA" sz="3200" dirty="0"/>
              <a:t> to pressure ventilation….</a:t>
            </a:r>
          </a:p>
          <a:p>
            <a:pPr eaLnBrk="1" hangingPunct="1">
              <a:defRPr/>
            </a:pPr>
            <a:r>
              <a:rPr lang="fr-CA" sz="3200" dirty="0"/>
              <a:t>If on an A/C mode </a:t>
            </a:r>
            <a:r>
              <a:rPr lang="fr-CA" sz="3200" dirty="0" err="1"/>
              <a:t>watch</a:t>
            </a:r>
            <a:r>
              <a:rPr lang="fr-CA" sz="3200" dirty="0"/>
              <a:t> pressures and </a:t>
            </a:r>
            <a:r>
              <a:rPr lang="fr-CA" sz="3200" dirty="0" err="1"/>
              <a:t>spontaneous</a:t>
            </a:r>
            <a:r>
              <a:rPr lang="fr-CA" sz="3200" dirty="0"/>
              <a:t> rate, </a:t>
            </a:r>
            <a:r>
              <a:rPr lang="fr-CA" sz="3200" dirty="0" err="1"/>
              <a:t>reduce</a:t>
            </a:r>
            <a:r>
              <a:rPr lang="fr-CA" sz="3200" dirty="0"/>
              <a:t> the back up rate </a:t>
            </a:r>
            <a:r>
              <a:rPr lang="fr-CA" sz="3200" dirty="0" err="1"/>
              <a:t>progressively</a:t>
            </a:r>
            <a:r>
              <a:rPr lang="fr-CA" sz="3200" dirty="0"/>
              <a:t> (</a:t>
            </a:r>
            <a:r>
              <a:rPr lang="fr-CA" sz="3200" dirty="0" err="1"/>
              <a:t>maybe</a:t>
            </a:r>
            <a:r>
              <a:rPr lang="fr-CA" sz="3200" dirty="0"/>
              <a:t>) and </a:t>
            </a:r>
            <a:r>
              <a:rPr lang="fr-CA" sz="3200" dirty="0" err="1"/>
              <a:t>extubate</a:t>
            </a:r>
            <a:r>
              <a:rPr lang="fr-CA" sz="3200" dirty="0"/>
              <a:t> </a:t>
            </a:r>
            <a:r>
              <a:rPr lang="fr-CA" sz="3200" dirty="0" err="1"/>
              <a:t>when</a:t>
            </a:r>
            <a:r>
              <a:rPr lang="fr-CA" sz="3200" dirty="0"/>
              <a:t> the </a:t>
            </a:r>
            <a:r>
              <a:rPr lang="fr-CA" sz="3200" dirty="0" err="1"/>
              <a:t>pip</a:t>
            </a:r>
            <a:r>
              <a:rPr lang="fr-CA" sz="3200" dirty="0"/>
              <a:t> </a:t>
            </a:r>
            <a:r>
              <a:rPr lang="fr-CA" sz="3200" dirty="0" err="1"/>
              <a:t>is</a:t>
            </a:r>
            <a:r>
              <a:rPr lang="fr-CA" sz="3200" dirty="0"/>
              <a:t> </a:t>
            </a:r>
            <a:r>
              <a:rPr lang="fr-CA" sz="3200" dirty="0" err="1"/>
              <a:t>below</a:t>
            </a:r>
            <a:r>
              <a:rPr lang="fr-CA" sz="3200" dirty="0"/>
              <a:t> a certain </a:t>
            </a:r>
            <a:r>
              <a:rPr lang="fr-CA" sz="3200" dirty="0" err="1"/>
              <a:t>thershold</a:t>
            </a:r>
            <a:r>
              <a:rPr lang="fr-CA" sz="3200" dirty="0"/>
              <a:t>.</a:t>
            </a:r>
          </a:p>
          <a:p>
            <a:pPr eaLnBrk="1" hangingPunct="1">
              <a:defRPr/>
            </a:pPr>
            <a:r>
              <a:rPr lang="fr-CA" sz="3200" dirty="0" err="1"/>
              <a:t>What</a:t>
            </a:r>
            <a:r>
              <a:rPr lang="fr-CA" sz="3200" dirty="0"/>
              <a:t> to do about CO2?</a:t>
            </a:r>
            <a:endParaRPr lang="en-US" sz="32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re 1">
            <a:extLst>
              <a:ext uri="{FF2B5EF4-FFF2-40B4-BE49-F238E27FC236}">
                <a16:creationId xmlns:a16="http://schemas.microsoft.com/office/drawing/2014/main" id="{191E4573-6489-E27A-9BAA-8F01650B7EC2}"/>
              </a:ext>
            </a:extLst>
          </p:cNvPr>
          <p:cNvSpPr>
            <a:spLocks noGrp="1" noChangeArrowheads="1"/>
          </p:cNvSpPr>
          <p:nvPr>
            <p:ph type="title"/>
          </p:nvPr>
        </p:nvSpPr>
        <p:spPr/>
        <p:txBody>
          <a:bodyPr/>
          <a:lstStyle/>
          <a:p>
            <a:pPr eaLnBrk="1" hangingPunct="1"/>
            <a:r>
              <a:rPr lang="fr-CA" altLang="en-US"/>
              <a:t>Permissive hypercapnia</a:t>
            </a:r>
            <a:endParaRPr lang="en-US" altLang="en-US"/>
          </a:p>
        </p:txBody>
      </p:sp>
      <p:sp>
        <p:nvSpPr>
          <p:cNvPr id="3" name="Espace réservé du contenu 2">
            <a:extLst>
              <a:ext uri="{FF2B5EF4-FFF2-40B4-BE49-F238E27FC236}">
                <a16:creationId xmlns:a16="http://schemas.microsoft.com/office/drawing/2014/main" id="{055BD80F-0695-8286-C8FB-F3B5958CEE7A}"/>
              </a:ext>
            </a:extLst>
          </p:cNvPr>
          <p:cNvSpPr>
            <a:spLocks noGrp="1"/>
          </p:cNvSpPr>
          <p:nvPr>
            <p:ph idx="1"/>
          </p:nvPr>
        </p:nvSpPr>
        <p:spPr/>
        <p:txBody>
          <a:bodyPr>
            <a:noAutofit/>
          </a:bodyPr>
          <a:lstStyle/>
          <a:p>
            <a:pPr eaLnBrk="1" hangingPunct="1">
              <a:defRPr/>
            </a:pPr>
            <a:r>
              <a:rPr lang="fr-CA" sz="3200" dirty="0" err="1"/>
              <a:t>Increasing</a:t>
            </a:r>
            <a:r>
              <a:rPr lang="fr-CA" sz="3200" dirty="0"/>
              <a:t> ventilation to </a:t>
            </a:r>
            <a:r>
              <a:rPr lang="fr-CA" sz="3200" dirty="0" err="1"/>
              <a:t>normalize</a:t>
            </a:r>
            <a:r>
              <a:rPr lang="fr-CA" sz="3200" dirty="0"/>
              <a:t> a CO2 </a:t>
            </a:r>
            <a:r>
              <a:rPr lang="fr-CA" sz="3200" dirty="0" err="1"/>
              <a:t>risks</a:t>
            </a:r>
            <a:r>
              <a:rPr lang="fr-CA" sz="3200" dirty="0"/>
              <a:t> </a:t>
            </a:r>
            <a:r>
              <a:rPr lang="fr-CA" sz="3200" dirty="0" err="1"/>
              <a:t>increasing</a:t>
            </a:r>
            <a:r>
              <a:rPr lang="fr-CA" sz="3200" dirty="0"/>
              <a:t> </a:t>
            </a:r>
            <a:r>
              <a:rPr lang="fr-CA" sz="3200" dirty="0" err="1"/>
              <a:t>lung</a:t>
            </a:r>
            <a:r>
              <a:rPr lang="fr-CA" sz="3200" dirty="0"/>
              <a:t> </a:t>
            </a:r>
            <a:r>
              <a:rPr lang="fr-CA" sz="3200" dirty="0" err="1"/>
              <a:t>injury</a:t>
            </a:r>
            <a:r>
              <a:rPr lang="fr-CA" sz="3200" dirty="0"/>
              <a:t> for </a:t>
            </a:r>
            <a:r>
              <a:rPr lang="fr-CA" sz="3200" dirty="0" err="1"/>
              <a:t>questionable</a:t>
            </a:r>
            <a:r>
              <a:rPr lang="fr-CA" sz="3200" dirty="0"/>
              <a:t> </a:t>
            </a:r>
            <a:r>
              <a:rPr lang="fr-CA" sz="3200" dirty="0" err="1"/>
              <a:t>benefit</a:t>
            </a:r>
            <a:endParaRPr lang="fr-CA" sz="3200" dirty="0"/>
          </a:p>
          <a:p>
            <a:pPr eaLnBrk="1" hangingPunct="1">
              <a:defRPr/>
            </a:pPr>
            <a:r>
              <a:rPr lang="fr-CA" sz="3200" dirty="0"/>
              <a:t>Permissive </a:t>
            </a:r>
            <a:r>
              <a:rPr lang="fr-CA" sz="3200" dirty="0" err="1"/>
              <a:t>hypercapnia</a:t>
            </a:r>
            <a:r>
              <a:rPr lang="fr-CA" sz="3200" dirty="0"/>
              <a:t> </a:t>
            </a:r>
            <a:r>
              <a:rPr lang="fr-CA" sz="3200" dirty="0" err="1"/>
              <a:t>does</a:t>
            </a:r>
            <a:r>
              <a:rPr lang="fr-CA" sz="3200" dirty="0"/>
              <a:t> not </a:t>
            </a:r>
            <a:r>
              <a:rPr lang="fr-CA" sz="3200" dirty="0" err="1"/>
              <a:t>mean</a:t>
            </a:r>
            <a:r>
              <a:rPr lang="fr-CA" sz="3200" dirty="0"/>
              <a:t> forcing the CO2 to </a:t>
            </a:r>
            <a:r>
              <a:rPr lang="fr-CA" sz="3200" dirty="0" err="1"/>
              <a:t>increase</a:t>
            </a:r>
            <a:r>
              <a:rPr lang="fr-CA" sz="3200" dirty="0"/>
              <a:t>!!</a:t>
            </a:r>
          </a:p>
          <a:p>
            <a:pPr eaLnBrk="1" hangingPunct="1">
              <a:defRPr/>
            </a:pPr>
            <a:r>
              <a:rPr lang="fr-CA" sz="3200" dirty="0"/>
              <a:t>It </a:t>
            </a:r>
            <a:r>
              <a:rPr lang="fr-CA" sz="3200" dirty="0" err="1"/>
              <a:t>means</a:t>
            </a:r>
            <a:r>
              <a:rPr lang="fr-CA" sz="3200" dirty="0"/>
              <a:t> not </a:t>
            </a:r>
            <a:r>
              <a:rPr lang="fr-CA" sz="3200" dirty="0" err="1"/>
              <a:t>chasing</a:t>
            </a:r>
            <a:r>
              <a:rPr lang="fr-CA" sz="3200" dirty="0"/>
              <a:t> the CO2 if the tidal volume </a:t>
            </a:r>
            <a:r>
              <a:rPr lang="fr-CA" sz="3200" dirty="0" err="1"/>
              <a:t>is</a:t>
            </a:r>
            <a:r>
              <a:rPr lang="fr-CA" sz="3200" dirty="0"/>
              <a:t> OK, the FiO2 </a:t>
            </a:r>
            <a:r>
              <a:rPr lang="fr-CA" sz="3200" dirty="0" err="1"/>
              <a:t>is</a:t>
            </a:r>
            <a:r>
              <a:rPr lang="fr-CA" sz="3200" dirty="0"/>
              <a:t> OK and the baby </a:t>
            </a:r>
            <a:r>
              <a:rPr lang="fr-CA" sz="3200" dirty="0" err="1"/>
              <a:t>is</a:t>
            </a:r>
            <a:r>
              <a:rPr lang="fr-CA" sz="3200" dirty="0"/>
              <a:t> </a:t>
            </a:r>
            <a:r>
              <a:rPr lang="fr-CA" sz="3200" dirty="0" err="1"/>
              <a:t>clinically</a:t>
            </a:r>
            <a:r>
              <a:rPr lang="fr-CA" sz="3200" dirty="0"/>
              <a:t> OK</a:t>
            </a:r>
          </a:p>
          <a:p>
            <a:pPr eaLnBrk="1" hangingPunct="1">
              <a:defRPr/>
            </a:pPr>
            <a:r>
              <a:rPr lang="fr-CA" sz="3200" dirty="0"/>
              <a:t>It </a:t>
            </a:r>
            <a:r>
              <a:rPr lang="fr-CA" sz="3200" dirty="0" err="1"/>
              <a:t>means</a:t>
            </a:r>
            <a:r>
              <a:rPr lang="fr-CA" sz="3200" dirty="0"/>
              <a:t> </a:t>
            </a:r>
            <a:r>
              <a:rPr lang="fr-CA" sz="3200" dirty="0" err="1"/>
              <a:t>being</a:t>
            </a:r>
            <a:r>
              <a:rPr lang="fr-CA" sz="3200" dirty="0"/>
              <a:t> </a:t>
            </a:r>
            <a:r>
              <a:rPr lang="fr-CA" sz="3200" dirty="0" err="1"/>
              <a:t>prepared</a:t>
            </a:r>
            <a:r>
              <a:rPr lang="fr-CA" sz="3200" dirty="0"/>
              <a:t> to </a:t>
            </a:r>
            <a:r>
              <a:rPr lang="fr-CA" sz="3200" dirty="0" err="1"/>
              <a:t>wean</a:t>
            </a:r>
            <a:r>
              <a:rPr lang="fr-CA" sz="3200" dirty="0"/>
              <a:t> the vent if all </a:t>
            </a:r>
            <a:r>
              <a:rPr lang="fr-CA" sz="3200" dirty="0" err="1"/>
              <a:t>those</a:t>
            </a:r>
            <a:r>
              <a:rPr lang="fr-CA" sz="3200" dirty="0"/>
              <a:t> </a:t>
            </a:r>
            <a:r>
              <a:rPr lang="fr-CA" sz="3200" dirty="0" err="1"/>
              <a:t>factors</a:t>
            </a:r>
            <a:r>
              <a:rPr lang="fr-CA" sz="3200" dirty="0"/>
              <a:t> are OK, </a:t>
            </a:r>
            <a:r>
              <a:rPr lang="fr-CA" sz="3200" dirty="0" err="1"/>
              <a:t>even</a:t>
            </a:r>
            <a:r>
              <a:rPr lang="fr-CA" sz="3200" dirty="0"/>
              <a:t> in the face of </a:t>
            </a:r>
            <a:r>
              <a:rPr lang="fr-CA" sz="3200" dirty="0" err="1"/>
              <a:t>elevated</a:t>
            </a:r>
            <a:r>
              <a:rPr lang="fr-CA" sz="3200" dirty="0"/>
              <a:t> CO2</a:t>
            </a:r>
          </a:p>
          <a:p>
            <a:pPr eaLnBrk="1" hangingPunct="1">
              <a:defRPr/>
            </a:pPr>
            <a:r>
              <a:rPr lang="fr-CA" sz="3200" dirty="0"/>
              <a:t>But </a:t>
            </a:r>
            <a:r>
              <a:rPr lang="fr-CA" sz="3200" dirty="0" err="1"/>
              <a:t>is</a:t>
            </a:r>
            <a:r>
              <a:rPr lang="fr-CA" sz="3200" dirty="0"/>
              <a:t> </a:t>
            </a:r>
            <a:r>
              <a:rPr lang="fr-CA" sz="3200" dirty="0" err="1"/>
              <a:t>there</a:t>
            </a:r>
            <a:r>
              <a:rPr lang="fr-CA" sz="3200" dirty="0"/>
              <a:t> a </a:t>
            </a:r>
            <a:r>
              <a:rPr lang="fr-CA" sz="3200" dirty="0" err="1"/>
              <a:t>limit</a:t>
            </a:r>
            <a:r>
              <a:rPr lang="fr-CA" sz="3200" dirty="0"/>
              <a:t>?</a:t>
            </a:r>
            <a:endParaRPr lang="en-US" sz="32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re 1">
            <a:extLst>
              <a:ext uri="{FF2B5EF4-FFF2-40B4-BE49-F238E27FC236}">
                <a16:creationId xmlns:a16="http://schemas.microsoft.com/office/drawing/2014/main" id="{5A9E5579-BD60-EBD1-AEDA-3BBD437D201E}"/>
              </a:ext>
            </a:extLst>
          </p:cNvPr>
          <p:cNvSpPr>
            <a:spLocks noGrp="1" noChangeArrowheads="1"/>
          </p:cNvSpPr>
          <p:nvPr>
            <p:ph type="title"/>
          </p:nvPr>
        </p:nvSpPr>
        <p:spPr/>
        <p:txBody>
          <a:bodyPr/>
          <a:lstStyle/>
          <a:p>
            <a:pPr eaLnBrk="1" hangingPunct="1"/>
            <a:r>
              <a:rPr lang="fr-CA" altLang="en-US"/>
              <a:t>Early extubation</a:t>
            </a:r>
            <a:endParaRPr lang="en-US" altLang="en-US"/>
          </a:p>
        </p:txBody>
      </p:sp>
      <p:sp>
        <p:nvSpPr>
          <p:cNvPr id="3" name="Espace réservé du contenu 2">
            <a:extLst>
              <a:ext uri="{FF2B5EF4-FFF2-40B4-BE49-F238E27FC236}">
                <a16:creationId xmlns:a16="http://schemas.microsoft.com/office/drawing/2014/main" id="{2067920B-87C9-9372-FC9B-14D4625D18E7}"/>
              </a:ext>
            </a:extLst>
          </p:cNvPr>
          <p:cNvSpPr>
            <a:spLocks noGrp="1"/>
          </p:cNvSpPr>
          <p:nvPr>
            <p:ph idx="1"/>
          </p:nvPr>
        </p:nvSpPr>
        <p:spPr/>
        <p:txBody>
          <a:bodyPr>
            <a:normAutofit fontScale="77500" lnSpcReduction="20000"/>
          </a:bodyPr>
          <a:lstStyle/>
          <a:p>
            <a:pPr eaLnBrk="1" hangingPunct="1">
              <a:defRPr/>
            </a:pPr>
            <a:r>
              <a:rPr lang="fr-CA" dirty="0" err="1"/>
              <a:t>Removing</a:t>
            </a:r>
            <a:r>
              <a:rPr lang="fr-CA" dirty="0"/>
              <a:t> the tube as </a:t>
            </a:r>
            <a:r>
              <a:rPr lang="fr-CA" dirty="0" err="1"/>
              <a:t>fast</a:t>
            </a:r>
            <a:r>
              <a:rPr lang="fr-CA" dirty="0"/>
              <a:t> as </a:t>
            </a:r>
            <a:r>
              <a:rPr lang="fr-CA" dirty="0" err="1"/>
              <a:t>appropriate</a:t>
            </a:r>
            <a:endParaRPr lang="fr-CA" dirty="0"/>
          </a:p>
          <a:p>
            <a:pPr eaLnBrk="1" hangingPunct="1">
              <a:defRPr/>
            </a:pPr>
            <a:r>
              <a:rPr lang="fr-CA" dirty="0"/>
              <a:t>Or not </a:t>
            </a:r>
            <a:r>
              <a:rPr lang="fr-CA" dirty="0" err="1"/>
              <a:t>intubating</a:t>
            </a:r>
            <a:r>
              <a:rPr lang="fr-CA" dirty="0"/>
              <a:t> if </a:t>
            </a:r>
            <a:r>
              <a:rPr lang="fr-CA" dirty="0" err="1"/>
              <a:t>you</a:t>
            </a:r>
            <a:r>
              <a:rPr lang="fr-CA" dirty="0"/>
              <a:t> </a:t>
            </a:r>
            <a:r>
              <a:rPr lang="fr-CA" dirty="0" err="1"/>
              <a:t>can</a:t>
            </a:r>
            <a:r>
              <a:rPr lang="fr-CA" dirty="0"/>
              <a:t> </a:t>
            </a:r>
            <a:r>
              <a:rPr lang="fr-CA" dirty="0" err="1"/>
              <a:t>avoid</a:t>
            </a:r>
            <a:r>
              <a:rPr lang="fr-CA" dirty="0"/>
              <a:t> </a:t>
            </a:r>
            <a:r>
              <a:rPr lang="fr-CA" dirty="0" err="1"/>
              <a:t>it</a:t>
            </a:r>
            <a:endParaRPr lang="fr-CA" dirty="0"/>
          </a:p>
          <a:p>
            <a:pPr eaLnBrk="1" hangingPunct="1">
              <a:defRPr/>
            </a:pPr>
            <a:endParaRPr lang="fr-CA" dirty="0"/>
          </a:p>
          <a:p>
            <a:pPr eaLnBrk="1" hangingPunct="1">
              <a:defRPr/>
            </a:pPr>
            <a:r>
              <a:rPr lang="fr-CA" dirty="0"/>
              <a:t>Self-</a:t>
            </a:r>
            <a:r>
              <a:rPr lang="fr-CA" dirty="0" err="1"/>
              <a:t>evident</a:t>
            </a:r>
            <a:r>
              <a:rPr lang="fr-CA" dirty="0"/>
              <a:t> </a:t>
            </a:r>
            <a:r>
              <a:rPr lang="fr-CA" dirty="0" err="1"/>
              <a:t>that</a:t>
            </a:r>
            <a:r>
              <a:rPr lang="fr-CA" dirty="0"/>
              <a:t> </a:t>
            </a:r>
            <a:r>
              <a:rPr lang="fr-CA" dirty="0" err="1"/>
              <a:t>never</a:t>
            </a:r>
            <a:r>
              <a:rPr lang="fr-CA" dirty="0"/>
              <a:t> </a:t>
            </a:r>
            <a:r>
              <a:rPr lang="fr-CA" dirty="0" err="1"/>
              <a:t>being</a:t>
            </a:r>
            <a:r>
              <a:rPr lang="fr-CA" dirty="0"/>
              <a:t> </a:t>
            </a:r>
            <a:r>
              <a:rPr lang="fr-CA" dirty="0" err="1"/>
              <a:t>ventilated</a:t>
            </a:r>
            <a:r>
              <a:rPr lang="fr-CA" dirty="0"/>
              <a:t> </a:t>
            </a:r>
            <a:r>
              <a:rPr lang="fr-CA" dirty="0" err="1"/>
              <a:t>is</a:t>
            </a:r>
            <a:r>
              <a:rPr lang="fr-CA" dirty="0"/>
              <a:t> </a:t>
            </a:r>
            <a:r>
              <a:rPr lang="fr-CA" dirty="0" err="1"/>
              <a:t>better</a:t>
            </a:r>
            <a:r>
              <a:rPr lang="fr-CA" dirty="0"/>
              <a:t> </a:t>
            </a:r>
            <a:r>
              <a:rPr lang="fr-CA" dirty="0" err="1"/>
              <a:t>than</a:t>
            </a:r>
            <a:r>
              <a:rPr lang="fr-CA" dirty="0"/>
              <a:t> </a:t>
            </a:r>
            <a:r>
              <a:rPr lang="fr-CA" dirty="0" err="1"/>
              <a:t>being</a:t>
            </a:r>
            <a:r>
              <a:rPr lang="fr-CA" dirty="0"/>
              <a:t> </a:t>
            </a:r>
            <a:r>
              <a:rPr lang="fr-CA" dirty="0" err="1"/>
              <a:t>ventilated</a:t>
            </a:r>
            <a:r>
              <a:rPr lang="fr-CA" dirty="0"/>
              <a:t> (BPD </a:t>
            </a:r>
            <a:r>
              <a:rPr lang="fr-CA" dirty="0" err="1"/>
              <a:t>does</a:t>
            </a:r>
            <a:r>
              <a:rPr lang="fr-CA" dirty="0"/>
              <a:t> </a:t>
            </a:r>
            <a:r>
              <a:rPr lang="fr-CA" dirty="0" err="1"/>
              <a:t>occur</a:t>
            </a:r>
            <a:r>
              <a:rPr lang="fr-CA" dirty="0"/>
              <a:t> in </a:t>
            </a:r>
            <a:r>
              <a:rPr lang="fr-CA" dirty="0" err="1"/>
              <a:t>never</a:t>
            </a:r>
            <a:r>
              <a:rPr lang="fr-CA" dirty="0"/>
              <a:t> </a:t>
            </a:r>
            <a:r>
              <a:rPr lang="fr-CA" dirty="0" err="1"/>
              <a:t>intubated</a:t>
            </a:r>
            <a:r>
              <a:rPr lang="fr-CA" dirty="0"/>
              <a:t> babies, but </a:t>
            </a:r>
            <a:r>
              <a:rPr lang="fr-CA" dirty="0" err="1"/>
              <a:t>only</a:t>
            </a:r>
            <a:r>
              <a:rPr lang="fr-CA" dirty="0"/>
              <a:t> </a:t>
            </a:r>
            <a:r>
              <a:rPr lang="fr-CA" dirty="0" err="1"/>
              <a:t>mild</a:t>
            </a:r>
            <a:r>
              <a:rPr lang="fr-CA" dirty="0"/>
              <a:t> </a:t>
            </a:r>
            <a:r>
              <a:rPr lang="fr-CA" dirty="0" err="1"/>
              <a:t>forms</a:t>
            </a:r>
            <a:r>
              <a:rPr lang="fr-CA" dirty="0"/>
              <a:t>)</a:t>
            </a:r>
          </a:p>
          <a:p>
            <a:pPr eaLnBrk="1" hangingPunct="1">
              <a:defRPr/>
            </a:pPr>
            <a:r>
              <a:rPr lang="fr-CA" dirty="0"/>
              <a:t>But if </a:t>
            </a:r>
            <a:r>
              <a:rPr lang="fr-CA" dirty="0" err="1"/>
              <a:t>you</a:t>
            </a:r>
            <a:r>
              <a:rPr lang="fr-CA" dirty="0"/>
              <a:t> </a:t>
            </a:r>
            <a:r>
              <a:rPr lang="fr-CA" dirty="0" err="1"/>
              <a:t>need</a:t>
            </a:r>
            <a:r>
              <a:rPr lang="fr-CA" dirty="0"/>
              <a:t> surfactant: the </a:t>
            </a:r>
            <a:r>
              <a:rPr lang="fr-CA" dirty="0" err="1"/>
              <a:t>sooner</a:t>
            </a:r>
            <a:r>
              <a:rPr lang="fr-CA" dirty="0"/>
              <a:t> the </a:t>
            </a:r>
            <a:r>
              <a:rPr lang="fr-CA" dirty="0" err="1"/>
              <a:t>better</a:t>
            </a:r>
            <a:r>
              <a:rPr lang="fr-CA" dirty="0"/>
              <a:t>, </a:t>
            </a:r>
            <a:r>
              <a:rPr lang="fr-CA" dirty="0" err="1"/>
              <a:t>even</a:t>
            </a:r>
            <a:r>
              <a:rPr lang="fr-CA" dirty="0"/>
              <a:t> an </a:t>
            </a:r>
            <a:r>
              <a:rPr lang="fr-CA" dirty="0" err="1"/>
              <a:t>hour</a:t>
            </a:r>
            <a:r>
              <a:rPr lang="fr-CA" dirty="0"/>
              <a:t> of </a:t>
            </a:r>
            <a:r>
              <a:rPr lang="fr-CA" dirty="0" err="1"/>
              <a:t>delay</a:t>
            </a:r>
            <a:r>
              <a:rPr lang="fr-CA" dirty="0"/>
              <a:t> </a:t>
            </a:r>
            <a:r>
              <a:rPr lang="fr-CA" dirty="0" err="1"/>
              <a:t>makes</a:t>
            </a:r>
            <a:r>
              <a:rPr lang="fr-CA" dirty="0"/>
              <a:t> a </a:t>
            </a:r>
            <a:r>
              <a:rPr lang="fr-CA" dirty="0" err="1"/>
              <a:t>difference</a:t>
            </a:r>
            <a:endParaRPr lang="fr-CA" dirty="0"/>
          </a:p>
          <a:p>
            <a:pPr eaLnBrk="1" hangingPunct="1">
              <a:defRPr/>
            </a:pPr>
            <a:endParaRPr lang="fr-CA" dirty="0"/>
          </a:p>
          <a:p>
            <a:pPr eaLnBrk="1" hangingPunct="1">
              <a:defRPr/>
            </a:pPr>
            <a:r>
              <a:rPr lang="fr-CA" dirty="0"/>
              <a:t>The challenge to </a:t>
            </a:r>
            <a:r>
              <a:rPr lang="fr-CA" dirty="0" err="1"/>
              <a:t>identify</a:t>
            </a:r>
            <a:r>
              <a:rPr lang="fr-CA" dirty="0"/>
              <a:t> </a:t>
            </a:r>
            <a:r>
              <a:rPr lang="fr-CA" dirty="0" err="1"/>
              <a:t>quickly</a:t>
            </a:r>
            <a:r>
              <a:rPr lang="fr-CA" dirty="0"/>
              <a:t> infants </a:t>
            </a:r>
            <a:r>
              <a:rPr lang="fr-CA" dirty="0" err="1"/>
              <a:t>who</a:t>
            </a:r>
            <a:r>
              <a:rPr lang="fr-CA" dirty="0"/>
              <a:t> </a:t>
            </a:r>
            <a:r>
              <a:rPr lang="fr-CA" dirty="0" err="1"/>
              <a:t>will</a:t>
            </a:r>
            <a:r>
              <a:rPr lang="fr-CA" dirty="0"/>
              <a:t> </a:t>
            </a:r>
            <a:r>
              <a:rPr lang="fr-CA" dirty="0" err="1"/>
              <a:t>need</a:t>
            </a:r>
            <a:r>
              <a:rPr lang="fr-CA" dirty="0"/>
              <a:t> surfactant</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80B73F-7DA3-08D7-363E-650C95DAA530}"/>
              </a:ext>
            </a:extLst>
          </p:cNvPr>
          <p:cNvSpPr>
            <a:spLocks noGrp="1"/>
          </p:cNvSpPr>
          <p:nvPr>
            <p:ph type="title"/>
          </p:nvPr>
        </p:nvSpPr>
        <p:spPr/>
        <p:txBody>
          <a:bodyPr>
            <a:normAutofit/>
          </a:bodyPr>
          <a:lstStyle/>
          <a:p>
            <a:pPr eaLnBrk="1" hangingPunct="1">
              <a:defRPr/>
            </a:pPr>
            <a:r>
              <a:rPr lang="fr-CA" dirty="0" err="1"/>
              <a:t>Improving</a:t>
            </a:r>
            <a:r>
              <a:rPr lang="fr-CA" dirty="0"/>
              <a:t> the </a:t>
            </a:r>
            <a:r>
              <a:rPr lang="fr-CA" dirty="0" err="1"/>
              <a:t>success</a:t>
            </a:r>
            <a:r>
              <a:rPr lang="fr-CA" dirty="0"/>
              <a:t> of </a:t>
            </a:r>
            <a:r>
              <a:rPr lang="fr-CA" dirty="0" err="1"/>
              <a:t>early</a:t>
            </a:r>
            <a:r>
              <a:rPr lang="fr-CA" dirty="0"/>
              <a:t> extubation</a:t>
            </a:r>
            <a:endParaRPr lang="en-US" dirty="0"/>
          </a:p>
        </p:txBody>
      </p:sp>
      <p:sp>
        <p:nvSpPr>
          <p:cNvPr id="38915" name="Espace réservé du contenu 2">
            <a:extLst>
              <a:ext uri="{FF2B5EF4-FFF2-40B4-BE49-F238E27FC236}">
                <a16:creationId xmlns:a16="http://schemas.microsoft.com/office/drawing/2014/main" id="{1B5B1B0D-4A47-5366-DFE7-7A22BEDBB17E}"/>
              </a:ext>
            </a:extLst>
          </p:cNvPr>
          <p:cNvSpPr>
            <a:spLocks noGrp="1" noChangeArrowheads="1"/>
          </p:cNvSpPr>
          <p:nvPr>
            <p:ph idx="1"/>
          </p:nvPr>
        </p:nvSpPr>
        <p:spPr/>
        <p:txBody>
          <a:bodyPr/>
          <a:lstStyle/>
          <a:p>
            <a:pPr eaLnBrk="1" hangingPunct="1"/>
            <a:r>
              <a:rPr lang="fr-CA" altLang="en-US"/>
              <a:t>Caffeine</a:t>
            </a:r>
          </a:p>
        </p:txBody>
      </p:sp>
      <p:pic>
        <p:nvPicPr>
          <p:cNvPr id="38916" name="Picture 2">
            <a:extLst>
              <a:ext uri="{FF2B5EF4-FFF2-40B4-BE49-F238E27FC236}">
                <a16:creationId xmlns:a16="http://schemas.microsoft.com/office/drawing/2014/main" id="{D0784D1C-C129-16F9-04BB-E2B3BF6E52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75" y="2971800"/>
            <a:ext cx="809625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3 questions</a:t>
            </a:r>
          </a:p>
        </p:txBody>
      </p:sp>
      <p:sp>
        <p:nvSpPr>
          <p:cNvPr id="3" name="Espace réservé du contenu 2"/>
          <p:cNvSpPr>
            <a:spLocks noGrp="1"/>
          </p:cNvSpPr>
          <p:nvPr>
            <p:ph sz="quarter" idx="1"/>
          </p:nvPr>
        </p:nvSpPr>
        <p:spPr/>
        <p:txBody>
          <a:bodyPr/>
          <a:lstStyle/>
          <a:p>
            <a:r>
              <a:rPr lang="en-US" altLang="zh-CN" b="1" dirty="0"/>
              <a:t>When we give surfactant, what happens to lung compliance?</a:t>
            </a:r>
          </a:p>
          <a:p>
            <a:r>
              <a:rPr lang="en-US" altLang="zh-CN" dirty="0"/>
              <a:t>If we decrease the PEEP and Pl by 2 each, what happens to the tidal volume?</a:t>
            </a:r>
          </a:p>
          <a:p>
            <a:r>
              <a:rPr lang="en-US" altLang="zh-CN" dirty="0"/>
              <a:t>If we put a child on volume ventilation, and we give surfactant, will there be an « automatic » weaning?</a:t>
            </a:r>
          </a:p>
          <a:p>
            <a:endParaRPr lang="fr-CA" dirty="0"/>
          </a:p>
        </p:txBody>
      </p:sp>
    </p:spTree>
    <p:extLst>
      <p:ext uri="{BB962C8B-B14F-4D97-AF65-F5344CB8AC3E}">
        <p14:creationId xmlns:p14="http://schemas.microsoft.com/office/powerpoint/2010/main" val="22817517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altLang="zh-CN" dirty="0"/>
              <a:t>Effects of Surfactant on dynamic compliance</a:t>
            </a:r>
            <a:endParaRPr lang="en-US" dirty="0"/>
          </a:p>
        </p:txBody>
      </p:sp>
      <p:graphicFrame>
        <p:nvGraphicFramePr>
          <p:cNvPr id="4" name="Espace réservé du contenu 3"/>
          <p:cNvGraphicFramePr>
            <a:graphicFrameLocks noGrp="1"/>
          </p:cNvGraphicFramePr>
          <p:nvPr>
            <p:ph sz="quarter" idx="1"/>
          </p:nvPr>
        </p:nvGraphicFramePr>
        <p:xfrm>
          <a:off x="1847529" y="1772817"/>
          <a:ext cx="8640959" cy="2848327"/>
        </p:xfrm>
        <a:graphic>
          <a:graphicData uri="http://schemas.openxmlformats.org/drawingml/2006/table">
            <a:tbl>
              <a:tblPr firstRow="1" firstCol="1" bandRow="1">
                <a:tableStyleId>{5C22544A-7EE6-4342-B048-85BDC9FD1C3A}</a:tableStyleId>
              </a:tblPr>
              <a:tblGrid>
                <a:gridCol w="280831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324297">
                  <a:extLst>
                    <a:ext uri="{9D8B030D-6E8A-4147-A177-3AD203B41FA5}">
                      <a16:colId xmlns:a16="http://schemas.microsoft.com/office/drawing/2014/main" val="20002"/>
                    </a:ext>
                  </a:extLst>
                </a:gridCol>
                <a:gridCol w="1570099">
                  <a:extLst>
                    <a:ext uri="{9D8B030D-6E8A-4147-A177-3AD203B41FA5}">
                      <a16:colId xmlns:a16="http://schemas.microsoft.com/office/drawing/2014/main" val="20003"/>
                    </a:ext>
                  </a:extLst>
                </a:gridCol>
                <a:gridCol w="1570099">
                  <a:extLst>
                    <a:ext uri="{9D8B030D-6E8A-4147-A177-3AD203B41FA5}">
                      <a16:colId xmlns:a16="http://schemas.microsoft.com/office/drawing/2014/main" val="20004"/>
                    </a:ext>
                  </a:extLst>
                </a:gridCol>
              </a:tblGrid>
              <a:tr h="347915">
                <a:tc>
                  <a:txBody>
                    <a:bodyPr/>
                    <a:lstStyle/>
                    <a:p>
                      <a:pPr>
                        <a:lnSpc>
                          <a:spcPct val="115000"/>
                        </a:lnSpc>
                        <a:spcAft>
                          <a:spcPts val="0"/>
                        </a:spcAft>
                      </a:pPr>
                      <a:r>
                        <a:rPr lang="zh-CN" altLang="en-US" sz="1600" dirty="0">
                          <a:effectLst/>
                        </a:rPr>
                        <a:t> </a:t>
                      </a:r>
                      <a:endParaRPr lang="en-US" sz="1600" dirty="0">
                        <a:effectLst/>
                        <a:latin typeface="Calibri"/>
                        <a:ea typeface="Calibri"/>
                        <a:cs typeface="Times New Roman"/>
                      </a:endParaRPr>
                    </a:p>
                  </a:txBody>
                  <a:tcPr marL="68580" marR="68580" marT="0" marB="0"/>
                </a:tc>
                <a:tc gridSpan="2">
                  <a:txBody>
                    <a:bodyPr/>
                    <a:lstStyle/>
                    <a:p>
                      <a:pPr>
                        <a:lnSpc>
                          <a:spcPct val="115000"/>
                        </a:lnSpc>
                        <a:spcAft>
                          <a:spcPts val="0"/>
                        </a:spcAft>
                      </a:pPr>
                      <a:r>
                        <a:rPr lang="en-US" altLang="zh-CN" sz="1600">
                          <a:effectLst/>
                        </a:rPr>
                        <a:t>Surfactant</a:t>
                      </a:r>
                      <a:endParaRPr lang="en-US" sz="1600">
                        <a:effectLst/>
                        <a:latin typeface="Calibri"/>
                        <a:ea typeface="Calibri"/>
                        <a:cs typeface="Times New Roman"/>
                      </a:endParaRPr>
                    </a:p>
                  </a:txBody>
                  <a:tcPr marL="68580" marR="68580" marT="0" marB="0"/>
                </a:tc>
                <a:tc hMerge="1">
                  <a:txBody>
                    <a:bodyPr/>
                    <a:lstStyle/>
                    <a:p>
                      <a:endParaRPr lang="en-US"/>
                    </a:p>
                  </a:txBody>
                  <a:tcPr/>
                </a:tc>
                <a:tc gridSpan="2">
                  <a:txBody>
                    <a:bodyPr/>
                    <a:lstStyle/>
                    <a:p>
                      <a:pPr>
                        <a:lnSpc>
                          <a:spcPct val="115000"/>
                        </a:lnSpc>
                        <a:spcAft>
                          <a:spcPts val="0"/>
                        </a:spcAft>
                      </a:pPr>
                      <a:r>
                        <a:rPr lang="en-US" altLang="zh-CN" sz="1600">
                          <a:effectLst/>
                        </a:rPr>
                        <a:t>Control</a:t>
                      </a:r>
                      <a:endParaRPr lang="en-US" sz="1600">
                        <a:effectLst/>
                        <a:latin typeface="Calibri"/>
                        <a:ea typeface="Calibri"/>
                        <a:cs typeface="Times New Roman"/>
                      </a:endParaRPr>
                    </a:p>
                  </a:txBody>
                  <a:tcPr marL="68580" marR="68580" marT="0" marB="0"/>
                </a:tc>
                <a:tc hMerge="1">
                  <a:txBody>
                    <a:bodyPr/>
                    <a:lstStyle/>
                    <a:p>
                      <a:endParaRPr lang="en-US"/>
                    </a:p>
                  </a:txBody>
                  <a:tcPr/>
                </a:tc>
                <a:extLst>
                  <a:ext uri="{0D108BD9-81ED-4DB2-BD59-A6C34878D82A}">
                    <a16:rowId xmlns:a16="http://schemas.microsoft.com/office/drawing/2014/main" val="10000"/>
                  </a:ext>
                </a:extLst>
              </a:tr>
              <a:tr h="347915">
                <a:tc>
                  <a:txBody>
                    <a:bodyPr/>
                    <a:lstStyle/>
                    <a:p>
                      <a:pPr>
                        <a:lnSpc>
                          <a:spcPct val="115000"/>
                        </a:lnSpc>
                        <a:spcAft>
                          <a:spcPts val="0"/>
                        </a:spcAft>
                      </a:pPr>
                      <a:r>
                        <a:rPr lang="zh-CN" altLang="en-US" sz="1600">
                          <a:effectLst/>
                        </a:rPr>
                        <a:t> </a:t>
                      </a:r>
                      <a:endParaRPr lang="en-US" sz="1600">
                        <a:effectLst/>
                        <a:latin typeface="Calibri"/>
                        <a:ea typeface="Calibri"/>
                        <a:cs typeface="Times New Roman"/>
                      </a:endParaRPr>
                    </a:p>
                  </a:txBody>
                  <a:tcPr marL="68580" marR="68580" marT="0" marB="0"/>
                </a:tc>
                <a:tc>
                  <a:txBody>
                    <a:bodyPr/>
                    <a:lstStyle/>
                    <a:p>
                      <a:pPr>
                        <a:lnSpc>
                          <a:spcPct val="115000"/>
                        </a:lnSpc>
                        <a:spcAft>
                          <a:spcPts val="0"/>
                        </a:spcAft>
                      </a:pPr>
                      <a:r>
                        <a:rPr lang="en-US" altLang="zh-CN" sz="1600">
                          <a:effectLst/>
                        </a:rPr>
                        <a:t>Before</a:t>
                      </a:r>
                      <a:endParaRPr lang="en-US" sz="1600">
                        <a:effectLst/>
                        <a:latin typeface="Calibri"/>
                        <a:ea typeface="Calibri"/>
                        <a:cs typeface="Times New Roman"/>
                      </a:endParaRPr>
                    </a:p>
                  </a:txBody>
                  <a:tcPr marL="68580" marR="68580" marT="0" marB="0"/>
                </a:tc>
                <a:tc>
                  <a:txBody>
                    <a:bodyPr/>
                    <a:lstStyle/>
                    <a:p>
                      <a:pPr>
                        <a:lnSpc>
                          <a:spcPct val="115000"/>
                        </a:lnSpc>
                        <a:spcAft>
                          <a:spcPts val="0"/>
                        </a:spcAft>
                      </a:pPr>
                      <a:r>
                        <a:rPr lang="en-US" altLang="zh-CN" sz="1600">
                          <a:effectLst/>
                        </a:rPr>
                        <a:t>After</a:t>
                      </a:r>
                      <a:endParaRPr lang="en-US" sz="1600">
                        <a:effectLst/>
                        <a:latin typeface="Calibri"/>
                        <a:ea typeface="Calibri"/>
                        <a:cs typeface="Times New Roman"/>
                      </a:endParaRPr>
                    </a:p>
                  </a:txBody>
                  <a:tcPr marL="68580" marR="68580" marT="0" marB="0"/>
                </a:tc>
                <a:tc>
                  <a:txBody>
                    <a:bodyPr/>
                    <a:lstStyle/>
                    <a:p>
                      <a:pPr>
                        <a:lnSpc>
                          <a:spcPct val="115000"/>
                        </a:lnSpc>
                        <a:spcAft>
                          <a:spcPts val="0"/>
                        </a:spcAft>
                      </a:pPr>
                      <a:r>
                        <a:rPr lang="en-US" altLang="zh-CN" sz="1600">
                          <a:effectLst/>
                        </a:rPr>
                        <a:t>Before</a:t>
                      </a:r>
                      <a:endParaRPr lang="en-US" sz="1600">
                        <a:effectLst/>
                        <a:latin typeface="Calibri"/>
                        <a:ea typeface="Calibri"/>
                        <a:cs typeface="Times New Roman"/>
                      </a:endParaRPr>
                    </a:p>
                  </a:txBody>
                  <a:tcPr marL="68580" marR="68580" marT="0" marB="0"/>
                </a:tc>
                <a:tc>
                  <a:txBody>
                    <a:bodyPr/>
                    <a:lstStyle/>
                    <a:p>
                      <a:pPr>
                        <a:lnSpc>
                          <a:spcPct val="115000"/>
                        </a:lnSpc>
                        <a:spcAft>
                          <a:spcPts val="0"/>
                        </a:spcAft>
                      </a:pPr>
                      <a:r>
                        <a:rPr lang="en-US" altLang="zh-CN" sz="1600">
                          <a:effectLst/>
                        </a:rPr>
                        <a:t>After</a:t>
                      </a:r>
                      <a:endParaRPr lang="en-US" sz="16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717499">
                <a:tc>
                  <a:txBody>
                    <a:bodyPr/>
                    <a:lstStyle/>
                    <a:p>
                      <a:pPr>
                        <a:lnSpc>
                          <a:spcPct val="115000"/>
                        </a:lnSpc>
                        <a:spcAft>
                          <a:spcPts val="0"/>
                        </a:spcAft>
                      </a:pPr>
                      <a:r>
                        <a:rPr lang="en-US" altLang="zh-CN" sz="1600" dirty="0">
                          <a:effectLst/>
                        </a:rPr>
                        <a:t>Compliance (ml/cm H20/kg)</a:t>
                      </a:r>
                      <a:endParaRPr lang="en-US" sz="1600" dirty="0">
                        <a:effectLst/>
                        <a:latin typeface="Calibri"/>
                        <a:ea typeface="Calibri"/>
                        <a:cs typeface="Times New Roman"/>
                      </a:endParaRPr>
                    </a:p>
                  </a:txBody>
                  <a:tcPr marL="68580" marR="68580" marT="0" marB="0"/>
                </a:tc>
                <a:tc>
                  <a:txBody>
                    <a:bodyPr/>
                    <a:lstStyle/>
                    <a:p>
                      <a:pPr>
                        <a:lnSpc>
                          <a:spcPct val="115000"/>
                        </a:lnSpc>
                        <a:spcAft>
                          <a:spcPts val="0"/>
                        </a:spcAft>
                      </a:pPr>
                      <a:r>
                        <a:rPr lang="zh-CN" altLang="en-US" sz="1600">
                          <a:effectLst/>
                        </a:rPr>
                        <a:t>0.43 _+ 0.21</a:t>
                      </a:r>
                      <a:endParaRPr lang="en-US" sz="1600">
                        <a:effectLst/>
                        <a:latin typeface="Calibri"/>
                        <a:ea typeface="Calibri"/>
                        <a:cs typeface="Times New Roman"/>
                      </a:endParaRPr>
                    </a:p>
                  </a:txBody>
                  <a:tcPr marL="68580" marR="68580" marT="0" marB="0"/>
                </a:tc>
                <a:tc>
                  <a:txBody>
                    <a:bodyPr/>
                    <a:lstStyle/>
                    <a:p>
                      <a:pPr>
                        <a:lnSpc>
                          <a:spcPct val="115000"/>
                        </a:lnSpc>
                        <a:spcAft>
                          <a:spcPts val="0"/>
                        </a:spcAft>
                      </a:pPr>
                      <a:r>
                        <a:rPr lang="zh-CN" altLang="en-US" sz="1600">
                          <a:effectLst/>
                        </a:rPr>
                        <a:t>0.45 _+ 0.45</a:t>
                      </a:r>
                      <a:endParaRPr lang="en-US" sz="1600">
                        <a:effectLst/>
                        <a:latin typeface="Calibri"/>
                        <a:ea typeface="Calibri"/>
                        <a:cs typeface="Times New Roman"/>
                      </a:endParaRPr>
                    </a:p>
                  </a:txBody>
                  <a:tcPr marL="68580" marR="68580" marT="0" marB="0"/>
                </a:tc>
                <a:tc>
                  <a:txBody>
                    <a:bodyPr/>
                    <a:lstStyle/>
                    <a:p>
                      <a:pPr>
                        <a:lnSpc>
                          <a:spcPct val="115000"/>
                        </a:lnSpc>
                        <a:spcAft>
                          <a:spcPts val="0"/>
                        </a:spcAft>
                      </a:pPr>
                      <a:r>
                        <a:rPr lang="zh-CN" altLang="en-US" sz="1600" dirty="0">
                          <a:effectLst/>
                        </a:rPr>
                        <a:t>0.33 _+ 0.14 </a:t>
                      </a:r>
                    </a:p>
                    <a:p>
                      <a:pPr>
                        <a:lnSpc>
                          <a:spcPct val="115000"/>
                        </a:lnSpc>
                        <a:spcAft>
                          <a:spcPts val="0"/>
                        </a:spcAft>
                      </a:pPr>
                      <a:r>
                        <a:rPr lang="zh-CN" altLang="en-US" sz="1600" dirty="0">
                          <a:effectLst/>
                        </a:rPr>
                        <a:t> </a:t>
                      </a:r>
                      <a:endParaRPr lang="en-US" sz="1600" dirty="0">
                        <a:effectLst/>
                        <a:latin typeface="Calibri"/>
                        <a:ea typeface="Calibri"/>
                        <a:cs typeface="Times New Roman"/>
                      </a:endParaRPr>
                    </a:p>
                  </a:txBody>
                  <a:tcPr marL="68580" marR="68580" marT="0" marB="0"/>
                </a:tc>
                <a:tc>
                  <a:txBody>
                    <a:bodyPr/>
                    <a:lstStyle/>
                    <a:p>
                      <a:pPr>
                        <a:lnSpc>
                          <a:spcPct val="115000"/>
                        </a:lnSpc>
                        <a:spcAft>
                          <a:spcPts val="0"/>
                        </a:spcAft>
                      </a:pPr>
                      <a:r>
                        <a:rPr lang="zh-CN" altLang="en-US" sz="1600">
                          <a:effectLst/>
                        </a:rPr>
                        <a:t>0.33 ___ 0.13</a:t>
                      </a:r>
                      <a:endParaRPr lang="en-US" sz="16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717499">
                <a:tc>
                  <a:txBody>
                    <a:bodyPr/>
                    <a:lstStyle/>
                    <a:p>
                      <a:pPr>
                        <a:lnSpc>
                          <a:spcPct val="115000"/>
                        </a:lnSpc>
                        <a:spcAft>
                          <a:spcPts val="0"/>
                        </a:spcAft>
                      </a:pPr>
                      <a:r>
                        <a:rPr lang="en-US" altLang="zh-CN" sz="1600">
                          <a:effectLst/>
                        </a:rPr>
                        <a:t>Resistance (cm H20/L/sec)</a:t>
                      </a:r>
                      <a:endParaRPr lang="en-US" sz="1600">
                        <a:effectLst/>
                        <a:latin typeface="Calibri"/>
                        <a:ea typeface="Calibri"/>
                        <a:cs typeface="Times New Roman"/>
                      </a:endParaRPr>
                    </a:p>
                  </a:txBody>
                  <a:tcPr marL="68580" marR="68580" marT="0" marB="0"/>
                </a:tc>
                <a:tc>
                  <a:txBody>
                    <a:bodyPr/>
                    <a:lstStyle/>
                    <a:p>
                      <a:pPr>
                        <a:lnSpc>
                          <a:spcPct val="115000"/>
                        </a:lnSpc>
                        <a:spcAft>
                          <a:spcPts val="0"/>
                        </a:spcAft>
                      </a:pPr>
                      <a:r>
                        <a:rPr lang="zh-CN" altLang="en-US" sz="1600">
                          <a:effectLst/>
                        </a:rPr>
                        <a:t>141 _+ 90</a:t>
                      </a:r>
                      <a:endParaRPr lang="en-US" sz="1600">
                        <a:effectLst/>
                        <a:latin typeface="Calibri"/>
                        <a:ea typeface="Calibri"/>
                        <a:cs typeface="Times New Roman"/>
                      </a:endParaRPr>
                    </a:p>
                  </a:txBody>
                  <a:tcPr marL="68580" marR="68580" marT="0" marB="0"/>
                </a:tc>
                <a:tc>
                  <a:txBody>
                    <a:bodyPr/>
                    <a:lstStyle/>
                    <a:p>
                      <a:pPr>
                        <a:lnSpc>
                          <a:spcPct val="115000"/>
                        </a:lnSpc>
                        <a:spcAft>
                          <a:spcPts val="0"/>
                        </a:spcAft>
                      </a:pPr>
                      <a:r>
                        <a:rPr lang="zh-CN" altLang="en-US" sz="1600">
                          <a:effectLst/>
                        </a:rPr>
                        <a:t>175 _+ 97</a:t>
                      </a:r>
                      <a:endParaRPr lang="en-US" sz="1600">
                        <a:effectLst/>
                        <a:latin typeface="Calibri"/>
                        <a:ea typeface="Calibri"/>
                        <a:cs typeface="Times New Roman"/>
                      </a:endParaRPr>
                    </a:p>
                  </a:txBody>
                  <a:tcPr marL="68580" marR="68580" marT="0" marB="0"/>
                </a:tc>
                <a:tc>
                  <a:txBody>
                    <a:bodyPr/>
                    <a:lstStyle/>
                    <a:p>
                      <a:pPr>
                        <a:lnSpc>
                          <a:spcPct val="115000"/>
                        </a:lnSpc>
                        <a:spcAft>
                          <a:spcPts val="0"/>
                        </a:spcAft>
                      </a:pPr>
                      <a:r>
                        <a:rPr lang="zh-CN" altLang="en-US" sz="1600">
                          <a:effectLst/>
                        </a:rPr>
                        <a:t>160 _+ 90</a:t>
                      </a:r>
                      <a:endParaRPr lang="en-US" sz="1600">
                        <a:effectLst/>
                        <a:latin typeface="Calibri"/>
                        <a:ea typeface="Calibri"/>
                        <a:cs typeface="Times New Roman"/>
                      </a:endParaRPr>
                    </a:p>
                  </a:txBody>
                  <a:tcPr marL="68580" marR="68580" marT="0" marB="0"/>
                </a:tc>
                <a:tc>
                  <a:txBody>
                    <a:bodyPr/>
                    <a:lstStyle/>
                    <a:p>
                      <a:pPr>
                        <a:lnSpc>
                          <a:spcPct val="115000"/>
                        </a:lnSpc>
                        <a:spcAft>
                          <a:spcPts val="0"/>
                        </a:spcAft>
                      </a:pPr>
                      <a:r>
                        <a:rPr lang="zh-CN" altLang="en-US" sz="1600">
                          <a:effectLst/>
                        </a:rPr>
                        <a:t>173 + 98</a:t>
                      </a:r>
                    </a:p>
                    <a:p>
                      <a:pPr>
                        <a:lnSpc>
                          <a:spcPct val="115000"/>
                        </a:lnSpc>
                        <a:spcAft>
                          <a:spcPts val="0"/>
                        </a:spcAft>
                      </a:pPr>
                      <a:r>
                        <a:rPr lang="zh-CN" altLang="en-US" sz="1600">
                          <a:effectLst/>
                        </a:rPr>
                        <a:t> </a:t>
                      </a:r>
                      <a:endParaRPr lang="en-US" sz="16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717499">
                <a:tc>
                  <a:txBody>
                    <a:bodyPr/>
                    <a:lstStyle/>
                    <a:p>
                      <a:pPr>
                        <a:lnSpc>
                          <a:spcPct val="115000"/>
                        </a:lnSpc>
                        <a:spcAft>
                          <a:spcPts val="0"/>
                        </a:spcAft>
                      </a:pPr>
                      <a:r>
                        <a:rPr lang="en-US" altLang="zh-CN" sz="1600">
                          <a:effectLst/>
                        </a:rPr>
                        <a:t>Tidal volume (ml/kg)</a:t>
                      </a:r>
                      <a:endParaRPr lang="en-US" sz="1600">
                        <a:effectLst/>
                        <a:latin typeface="Calibri"/>
                        <a:ea typeface="Calibri"/>
                        <a:cs typeface="Times New Roman"/>
                      </a:endParaRPr>
                    </a:p>
                  </a:txBody>
                  <a:tcPr marL="68580" marR="68580" marT="0" marB="0"/>
                </a:tc>
                <a:tc>
                  <a:txBody>
                    <a:bodyPr/>
                    <a:lstStyle/>
                    <a:p>
                      <a:pPr>
                        <a:lnSpc>
                          <a:spcPct val="115000"/>
                        </a:lnSpc>
                        <a:spcAft>
                          <a:spcPts val="0"/>
                        </a:spcAft>
                      </a:pPr>
                      <a:r>
                        <a:rPr lang="zh-CN" altLang="en-US" sz="1600">
                          <a:effectLst/>
                        </a:rPr>
                        <a:t>6.3 _+ 1.7</a:t>
                      </a:r>
                      <a:endParaRPr lang="en-US" sz="1600">
                        <a:effectLst/>
                        <a:latin typeface="Calibri"/>
                        <a:ea typeface="Calibri"/>
                        <a:cs typeface="Times New Roman"/>
                      </a:endParaRPr>
                    </a:p>
                  </a:txBody>
                  <a:tcPr marL="68580" marR="68580" marT="0" marB="0"/>
                </a:tc>
                <a:tc>
                  <a:txBody>
                    <a:bodyPr/>
                    <a:lstStyle/>
                    <a:p>
                      <a:pPr>
                        <a:lnSpc>
                          <a:spcPct val="115000"/>
                        </a:lnSpc>
                        <a:spcAft>
                          <a:spcPts val="0"/>
                        </a:spcAft>
                      </a:pPr>
                      <a:r>
                        <a:rPr lang="zh-CN" altLang="en-US" sz="1600">
                          <a:effectLst/>
                        </a:rPr>
                        <a:t>5.3 _+ 1.5</a:t>
                      </a:r>
                      <a:endParaRPr lang="en-US" sz="1600">
                        <a:effectLst/>
                        <a:latin typeface="Calibri"/>
                        <a:ea typeface="Calibri"/>
                        <a:cs typeface="Times New Roman"/>
                      </a:endParaRPr>
                    </a:p>
                  </a:txBody>
                  <a:tcPr marL="68580" marR="68580" marT="0" marB="0"/>
                </a:tc>
                <a:tc>
                  <a:txBody>
                    <a:bodyPr/>
                    <a:lstStyle/>
                    <a:p>
                      <a:pPr>
                        <a:lnSpc>
                          <a:spcPct val="115000"/>
                        </a:lnSpc>
                        <a:spcAft>
                          <a:spcPts val="0"/>
                        </a:spcAft>
                      </a:pPr>
                      <a:r>
                        <a:rPr lang="zh-CN" altLang="en-US" sz="1600">
                          <a:effectLst/>
                        </a:rPr>
                        <a:t>6.9 _+ 2.1</a:t>
                      </a:r>
                      <a:endParaRPr lang="en-US" sz="1600">
                        <a:effectLst/>
                        <a:latin typeface="Calibri"/>
                        <a:ea typeface="Calibri"/>
                        <a:cs typeface="Times New Roman"/>
                      </a:endParaRPr>
                    </a:p>
                  </a:txBody>
                  <a:tcPr marL="68580" marR="68580" marT="0" marB="0"/>
                </a:tc>
                <a:tc>
                  <a:txBody>
                    <a:bodyPr/>
                    <a:lstStyle/>
                    <a:p>
                      <a:pPr>
                        <a:lnSpc>
                          <a:spcPct val="115000"/>
                        </a:lnSpc>
                        <a:spcAft>
                          <a:spcPts val="0"/>
                        </a:spcAft>
                      </a:pPr>
                      <a:r>
                        <a:rPr lang="zh-CN" altLang="en-US" sz="1600" dirty="0">
                          <a:effectLst/>
                        </a:rPr>
                        <a:t>6.0 + 1.9</a:t>
                      </a:r>
                    </a:p>
                    <a:p>
                      <a:pPr>
                        <a:lnSpc>
                          <a:spcPct val="115000"/>
                        </a:lnSpc>
                        <a:spcAft>
                          <a:spcPts val="0"/>
                        </a:spcAft>
                      </a:pPr>
                      <a:r>
                        <a:rPr lang="zh-CN" altLang="en-US" sz="1600" dirty="0">
                          <a:effectLst/>
                        </a:rPr>
                        <a:t> </a:t>
                      </a:r>
                      <a:endParaRPr lang="en-US"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bl>
          </a:graphicData>
        </a:graphic>
      </p:graphicFrame>
      <p:sp>
        <p:nvSpPr>
          <p:cNvPr id="5" name="Rectangle 1"/>
          <p:cNvSpPr>
            <a:spLocks noChangeArrowheads="1"/>
          </p:cNvSpPr>
          <p:nvPr/>
        </p:nvSpPr>
        <p:spPr bwMode="auto">
          <a:xfrm>
            <a:off x="1517619" y="4674133"/>
            <a:ext cx="8754846" cy="24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altLang="zh-CN" sz="1100" dirty="0">
                <a:latin typeface="Calibri" pitchFamily="34" charset="0"/>
                <a:ea typeface="Calibri" pitchFamily="34" charset="0"/>
                <a:cs typeface="Times New Roman" pitchFamily="18" charset="0"/>
              </a:rPr>
              <a:t>Table II. Combined pulmonary mechanics data</a:t>
            </a:r>
            <a:endParaRPr lang="en-US" sz="800" dirty="0">
              <a:latin typeface="Arial" pitchFamily="34" charset="0"/>
              <a:cs typeface="Arial" pitchFamily="34" charset="0"/>
            </a:endParaRPr>
          </a:p>
          <a:p>
            <a:pPr eaLnBrk="0" fontAlgn="base" hangingPunct="0">
              <a:spcBef>
                <a:spcPct val="0"/>
              </a:spcBef>
              <a:spcAft>
                <a:spcPct val="0"/>
              </a:spcAft>
            </a:pPr>
            <a:r>
              <a:rPr lang="en-US" altLang="zh-CN" sz="1100" dirty="0">
                <a:latin typeface="Calibri" pitchFamily="34" charset="0"/>
                <a:ea typeface="Calibri" pitchFamily="34" charset="0"/>
                <a:cs typeface="Times New Roman" pitchFamily="18" charset="0"/>
              </a:rPr>
              <a:t>Values are expressed as mean _+ SD.</a:t>
            </a:r>
            <a:endParaRPr lang="en-US" sz="800" dirty="0">
              <a:latin typeface="Arial" pitchFamily="34" charset="0"/>
              <a:cs typeface="Arial" pitchFamily="34" charset="0"/>
            </a:endParaRPr>
          </a:p>
          <a:p>
            <a:pPr eaLnBrk="0" fontAlgn="base" hangingPunct="0">
              <a:spcBef>
                <a:spcPct val="0"/>
              </a:spcBef>
              <a:spcAft>
                <a:spcPct val="0"/>
              </a:spcAft>
            </a:pPr>
            <a:r>
              <a:rPr lang="en-US" altLang="zh-CN" sz="1100" dirty="0">
                <a:latin typeface="Calibri" pitchFamily="34" charset="0"/>
                <a:ea typeface="Calibri" pitchFamily="34" charset="0"/>
                <a:cs typeface="Times New Roman" pitchFamily="18" charset="0"/>
              </a:rPr>
              <a:t>Immediately before and 1 hour after</a:t>
            </a:r>
          </a:p>
          <a:p>
            <a:pPr eaLnBrk="0" fontAlgn="base" hangingPunct="0">
              <a:spcBef>
                <a:spcPct val="0"/>
              </a:spcBef>
              <a:spcAft>
                <a:spcPct val="0"/>
              </a:spcAft>
            </a:pPr>
            <a:endParaRPr lang="fr-CA" sz="1100" dirty="0">
              <a:latin typeface="Calibri" pitchFamily="34" charset="0"/>
              <a:cs typeface="Times New Roman" pitchFamily="18" charset="0"/>
            </a:endParaRPr>
          </a:p>
          <a:p>
            <a:r>
              <a:rPr lang="en-US" altLang="zh-CN" dirty="0" err="1"/>
              <a:t>Couser, R., T. Ferrara, et al. (1990). "Effects of exogenous surfactant therapy on dynamic compliance during mechanical breathing in preterm infants with hyaline membrane disease." The Journal of Pediatrics 116(1): 119-124.</a:t>
            </a:r>
          </a:p>
          <a:p>
            <a:r>
              <a:rPr lang="zh-CN" altLang="en-US" dirty="0"/>
              <a:t>	</a:t>
            </a:r>
          </a:p>
          <a:p>
            <a:r>
              <a:rPr lang="zh-CN" altLang="en-US" dirty="0"/>
              <a:t>	</a:t>
            </a:r>
          </a:p>
          <a:p>
            <a:pPr eaLnBrk="0" fontAlgn="base" hangingPunct="0">
              <a:spcBef>
                <a:spcPct val="0"/>
              </a:spcBef>
              <a:spcAft>
                <a:spcPct val="0"/>
              </a:spcAft>
            </a:pPr>
            <a:endParaRPr lang="en-US" dirty="0">
              <a:latin typeface="Arial" pitchFamily="34" charset="0"/>
              <a:cs typeface="Arial" pitchFamily="34" charset="0"/>
            </a:endParaRPr>
          </a:p>
        </p:txBody>
      </p:sp>
    </p:spTree>
    <p:extLst>
      <p:ext uri="{BB962C8B-B14F-4D97-AF65-F5344CB8AC3E}">
        <p14:creationId xmlns:p14="http://schemas.microsoft.com/office/powerpoint/2010/main" val="19649745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pic>
        <p:nvPicPr>
          <p:cNvPr id="4" name="Espace réservé du contenu 3"/>
          <p:cNvPicPr>
            <a:picLocks noGrp="1" noChangeAspect="1"/>
          </p:cNvPicPr>
          <p:nvPr>
            <p:ph sz="quarter" idx="1"/>
          </p:nvPr>
        </p:nvPicPr>
        <p:blipFill>
          <a:blip r:embed="rId2"/>
          <a:stretch>
            <a:fillRect/>
          </a:stretch>
        </p:blipFill>
        <p:spPr>
          <a:xfrm>
            <a:off x="6384032" y="2257425"/>
            <a:ext cx="2990850" cy="2571750"/>
          </a:xfrm>
          <a:prstGeom prst="rect">
            <a:avLst/>
          </a:prstGeom>
        </p:spPr>
      </p:pic>
      <p:pic>
        <p:nvPicPr>
          <p:cNvPr id="5" name="Image 4"/>
          <p:cNvPicPr>
            <a:picLocks noChangeAspect="1"/>
          </p:cNvPicPr>
          <p:nvPr/>
        </p:nvPicPr>
        <p:blipFill>
          <a:blip r:embed="rId3"/>
          <a:stretch>
            <a:fillRect/>
          </a:stretch>
        </p:blipFill>
        <p:spPr>
          <a:xfrm>
            <a:off x="2063553" y="2638425"/>
            <a:ext cx="3305175" cy="2190750"/>
          </a:xfrm>
          <a:prstGeom prst="rect">
            <a:avLst/>
          </a:prstGeom>
        </p:spPr>
      </p:pic>
      <p:sp>
        <p:nvSpPr>
          <p:cNvPr id="6" name="ZoneTexte 5"/>
          <p:cNvSpPr txBox="1"/>
          <p:nvPr/>
        </p:nvSpPr>
        <p:spPr>
          <a:xfrm>
            <a:off x="2711625" y="2257426"/>
            <a:ext cx="2585095" cy="276999"/>
          </a:xfrm>
          <a:prstGeom prst="rect">
            <a:avLst/>
          </a:prstGeom>
          <a:noFill/>
        </p:spPr>
        <p:txBody>
          <a:bodyPr wrap="square" rtlCol="0">
            <a:spAutoFit/>
          </a:bodyPr>
          <a:lstStyle/>
          <a:p>
            <a:r>
              <a:rPr lang="en-US" altLang="zh-CN" sz="1200" b="1" dirty="0"/>
              <a:t>STATIC PRESSURE-VOLUME CURVE</a:t>
            </a:r>
          </a:p>
        </p:txBody>
      </p:sp>
    </p:spTree>
    <p:extLst>
      <p:ext uri="{BB962C8B-B14F-4D97-AF65-F5344CB8AC3E}">
        <p14:creationId xmlns:p14="http://schemas.microsoft.com/office/powerpoint/2010/main" val="41575979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Effects of surfactant</a:t>
            </a:r>
            <a:endParaRPr lang="fr-CA" dirty="0"/>
          </a:p>
        </p:txBody>
      </p:sp>
      <p:pic>
        <p:nvPicPr>
          <p:cNvPr id="4" name="Espace réservé du contenu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438400" y="1547813"/>
            <a:ext cx="7772400" cy="4371974"/>
          </a:xfrm>
        </p:spPr>
      </p:pic>
    </p:spTree>
    <p:extLst>
      <p:ext uri="{BB962C8B-B14F-4D97-AF65-F5344CB8AC3E}">
        <p14:creationId xmlns:p14="http://schemas.microsoft.com/office/powerpoint/2010/main" val="6471436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2089" y="369168"/>
            <a:ext cx="8901289" cy="1143000"/>
          </a:xfrm>
        </p:spPr>
        <p:txBody>
          <a:bodyPr>
            <a:noAutofit/>
          </a:bodyPr>
          <a:lstStyle/>
          <a:p>
            <a:r>
              <a:rPr lang="en-US" altLang="zh-CN" sz="2400" dirty="0"/>
              <a:t>Goldsmith LS et al. Immediate Improvement in Lung Volume After Exogenous Surfactant: Alveolar Recruitment Versus Increased Distention. The Journal of pediatrics. 1991;119:424.</a:t>
            </a:r>
            <a:endParaRPr lang="fr-CA" sz="2400" dirty="0"/>
          </a:p>
        </p:txBody>
      </p:sp>
      <p:pic>
        <p:nvPicPr>
          <p:cNvPr id="4" name="Espace réservé du contenu 3"/>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2519454" y="1916832"/>
            <a:ext cx="7610292" cy="4572000"/>
          </a:xfrm>
        </p:spPr>
      </p:pic>
    </p:spTree>
    <p:extLst>
      <p:ext uri="{BB962C8B-B14F-4D97-AF65-F5344CB8AC3E}">
        <p14:creationId xmlns:p14="http://schemas.microsoft.com/office/powerpoint/2010/main" val="24034156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ce réservé du contenu 3"/>
          <p:cNvPicPr>
            <a:picLocks noGrp="1" noChangeAspect="1"/>
          </p:cNvPicPr>
          <p:nvPr>
            <p:ph sz="quarter" idx="1"/>
          </p:nvPr>
        </p:nvPicPr>
        <p:blipFill>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37733910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4" name="Rectangle 4103">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Titre 3"/>
          <p:cNvSpPr>
            <a:spLocks noGrp="1"/>
          </p:cNvSpPr>
          <p:nvPr>
            <p:ph type="title"/>
          </p:nvPr>
        </p:nvSpPr>
        <p:spPr>
          <a:xfrm>
            <a:off x="6527800" y="448721"/>
            <a:ext cx="4713997" cy="1225650"/>
          </a:xfrm>
        </p:spPr>
        <p:txBody>
          <a:bodyPr vert="horz" lIns="91440" tIns="45720" rIns="91440" bIns="45720" rtlCol="0" anchor="b">
            <a:normAutofit/>
          </a:bodyPr>
          <a:lstStyle/>
          <a:p>
            <a:pPr>
              <a:lnSpc>
                <a:spcPct val="90000"/>
              </a:lnSpc>
            </a:pPr>
            <a:r>
              <a:rPr lang="en-US" altLang="zh-CN" sz="3800" kern="1200">
                <a:latin typeface="+mj-lt"/>
                <a:ea typeface="+mj-ea"/>
                <a:cs typeface="+mj-cs"/>
              </a:rPr>
              <a:t>Static Compliance</a:t>
            </a:r>
          </a:p>
        </p:txBody>
      </p:sp>
      <p:pic>
        <p:nvPicPr>
          <p:cNvPr id="4099" name="Picture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bwMode="auto">
          <a:xfrm>
            <a:off x="590074" y="0"/>
            <a:ext cx="5074127" cy="68580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106" name="Straight Connector 4105">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Espace réservé du texte 5"/>
          <p:cNvSpPr>
            <a:spLocks noGrp="1"/>
          </p:cNvSpPr>
          <p:nvPr>
            <p:ph type="body" idx="2"/>
          </p:nvPr>
        </p:nvSpPr>
        <p:spPr>
          <a:xfrm>
            <a:off x="6527800" y="1909192"/>
            <a:ext cx="4713997" cy="3647710"/>
          </a:xfrm>
        </p:spPr>
        <p:txBody>
          <a:bodyPr vert="horz" lIns="91440" tIns="45720" rIns="91440" bIns="45720" rtlCol="0">
            <a:normAutofit/>
          </a:bodyPr>
          <a:lstStyle/>
          <a:p>
            <a:pPr indent="-228600">
              <a:buFont typeface="Arial" panose="020B0604020202020204" pitchFamily="34" charset="0"/>
              <a:buChar char="•"/>
            </a:pPr>
            <a:r>
              <a:rPr lang="en-US" altLang="zh-CN" sz="2000">
                <a:solidFill>
                  <a:schemeClr val="bg1"/>
                </a:solidFill>
              </a:rPr>
              <a:t>Stenson, B. J., R. M. Glover, et al. (1994). "Static respiratory compliance in the newborn. III: Early changes after exogenous surfactant treatment." Arch Dis Child Fetal Neonatal Ed 70(1): F19-24.</a:t>
            </a:r>
            <a:endParaRPr lang="en-US" sz="2000">
              <a:solidFill>
                <a:schemeClr val="bg1"/>
              </a:solidFill>
            </a:endParaRPr>
          </a:p>
          <a:p>
            <a:pPr indent="-228600">
              <a:buFont typeface="Arial" panose="020B0604020202020204" pitchFamily="34" charset="0"/>
              <a:buChar char="•"/>
            </a:pPr>
            <a:endParaRPr lang="en-US" sz="2000">
              <a:solidFill>
                <a:schemeClr val="bg1"/>
              </a:solidFill>
            </a:endParaRPr>
          </a:p>
        </p:txBody>
      </p:sp>
      <p:cxnSp>
        <p:nvCxnSpPr>
          <p:cNvPr id="4108" name="Straight Connector 4107">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74786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3 questions</a:t>
            </a:r>
          </a:p>
        </p:txBody>
      </p:sp>
      <p:sp>
        <p:nvSpPr>
          <p:cNvPr id="3" name="Espace réservé du contenu 2"/>
          <p:cNvSpPr>
            <a:spLocks noGrp="1"/>
          </p:cNvSpPr>
          <p:nvPr>
            <p:ph sz="quarter" idx="1"/>
          </p:nvPr>
        </p:nvSpPr>
        <p:spPr/>
        <p:txBody>
          <a:bodyPr/>
          <a:lstStyle/>
          <a:p>
            <a:r>
              <a:rPr lang="en-US" altLang="zh-CN" dirty="0"/>
              <a:t>When you give surfactant, what happens to pulmonary compliance?</a:t>
            </a:r>
          </a:p>
          <a:p>
            <a:r>
              <a:rPr lang="en-US" altLang="zh-CN" b="1" dirty="0"/>
              <a:t>If we decrease the PEEP and the PIP by 2 each, what happens to the tidal volume?</a:t>
            </a:r>
          </a:p>
          <a:p>
            <a:r>
              <a:rPr lang="en-US" altLang="zh-CN" dirty="0"/>
              <a:t>If we put a child on volume ventilation, and we give surfactant, will there be an "automatic" weaning?</a:t>
            </a:r>
          </a:p>
          <a:p>
            <a:endParaRPr lang="fr-CA" dirty="0"/>
          </a:p>
        </p:txBody>
      </p:sp>
    </p:spTree>
    <p:extLst>
      <p:ext uri="{BB962C8B-B14F-4D97-AF65-F5344CB8AC3E}">
        <p14:creationId xmlns:p14="http://schemas.microsoft.com/office/powerpoint/2010/main" val="19467222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43467" y="934465"/>
            <a:ext cx="10905066" cy="4989068"/>
          </a:xfrm>
          <a:prstGeom prst="rect">
            <a:avLst/>
          </a:prstGeom>
        </p:spPr>
      </p:pic>
    </p:spTree>
    <p:extLst>
      <p:ext uri="{BB962C8B-B14F-4D97-AF65-F5344CB8AC3E}">
        <p14:creationId xmlns:p14="http://schemas.microsoft.com/office/powerpoint/2010/main" val="8446320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3 questions</a:t>
            </a:r>
          </a:p>
        </p:txBody>
      </p:sp>
      <p:sp>
        <p:nvSpPr>
          <p:cNvPr id="3" name="Espace réservé du contenu 2"/>
          <p:cNvSpPr>
            <a:spLocks noGrp="1"/>
          </p:cNvSpPr>
          <p:nvPr>
            <p:ph sz="quarter" idx="1"/>
          </p:nvPr>
        </p:nvSpPr>
        <p:spPr/>
        <p:txBody>
          <a:bodyPr/>
          <a:lstStyle/>
          <a:p>
            <a:r>
              <a:rPr lang="en-US" altLang="zh-CN" dirty="0"/>
              <a:t>When you give surfactant, what happens to pulmonary compliance?</a:t>
            </a:r>
          </a:p>
          <a:p>
            <a:r>
              <a:rPr lang="en-US" altLang="zh-CN" dirty="0"/>
              <a:t>If we decrease the PEEP and the PIP by 2 each, what happens to the tidal volume?</a:t>
            </a:r>
          </a:p>
          <a:p>
            <a:r>
              <a:rPr lang="en-US" altLang="zh-CN" b="1" dirty="0"/>
              <a:t>If we put a child on volume ventilation, and we give surfactant, will there be an "automatic" weaning?</a:t>
            </a:r>
          </a:p>
          <a:p>
            <a:endParaRPr lang="fr-CA" dirty="0"/>
          </a:p>
        </p:txBody>
      </p:sp>
    </p:spTree>
    <p:extLst>
      <p:ext uri="{BB962C8B-B14F-4D97-AF65-F5344CB8AC3E}">
        <p14:creationId xmlns:p14="http://schemas.microsoft.com/office/powerpoint/2010/main" val="31088819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altLang="zh-CN" dirty="0"/>
              <a:t>Volume ventilation and surfactant</a:t>
            </a:r>
          </a:p>
        </p:txBody>
      </p:sp>
      <p:sp>
        <p:nvSpPr>
          <p:cNvPr id="3" name="Espace réservé du contenu 2"/>
          <p:cNvSpPr>
            <a:spLocks noGrp="1"/>
          </p:cNvSpPr>
          <p:nvPr>
            <p:ph sz="quarter" idx="1"/>
          </p:nvPr>
        </p:nvSpPr>
        <p:spPr/>
        <p:txBody>
          <a:bodyPr>
            <a:normAutofit fontScale="85000" lnSpcReduction="20000"/>
          </a:bodyPr>
          <a:lstStyle/>
          <a:p>
            <a:r>
              <a:rPr lang="en-US" altLang="zh-CN" dirty="0"/>
              <a:t>If the PEEP is not reduced, there will not necessarily be a reduction in Peak pressure.</a:t>
            </a:r>
          </a:p>
          <a:p>
            <a:r>
              <a:rPr lang="en-US" altLang="zh-CN" dirty="0"/>
              <a:t>On the other hand, a reduction of PEEP by 1 cmH2O often leads to a much larger reduction in Peak pressures.</a:t>
            </a:r>
          </a:p>
          <a:p>
            <a:r>
              <a:rPr lang="en-US" altLang="zh-CN" dirty="0"/>
              <a:t>If we ventilate by pressure, a reduction of PEEP and PIP by 4, can greatly increase volumes</a:t>
            </a:r>
          </a:p>
        </p:txBody>
      </p:sp>
      <p:pic>
        <p:nvPicPr>
          <p:cNvPr id="6" name="Espace réservé du contenu 5"/>
          <p:cNvPicPr>
            <a:picLocks noGrp="1" noChangeAspect="1"/>
          </p:cNvPicPr>
          <p:nvPr>
            <p:ph sz="quarter" idx="2"/>
          </p:nvPr>
        </p:nvPicPr>
        <p:blipFill>
          <a:blip r:embed="rId2"/>
          <a:stretch>
            <a:fillRect/>
          </a:stretch>
        </p:blipFill>
        <p:spPr>
          <a:xfrm>
            <a:off x="7889730" y="1413685"/>
            <a:ext cx="3282997" cy="5336842"/>
          </a:xfrm>
          <a:prstGeom prst="rect">
            <a:avLst/>
          </a:prstGeom>
        </p:spPr>
      </p:pic>
      <p:sp>
        <p:nvSpPr>
          <p:cNvPr id="4" name="Flèche droite 3"/>
          <p:cNvSpPr/>
          <p:nvPr/>
        </p:nvSpPr>
        <p:spPr>
          <a:xfrm>
            <a:off x="6649471" y="4949333"/>
            <a:ext cx="1224136"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3097215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sp>
        <p:nvSpPr>
          <p:cNvPr id="3" name="Espace réservé du contenu 2"/>
          <p:cNvSpPr>
            <a:spLocks noGrp="1"/>
          </p:cNvSpPr>
          <p:nvPr>
            <p:ph sz="quarter" idx="1"/>
          </p:nvPr>
        </p:nvSpPr>
        <p:spPr>
          <a:xfrm>
            <a:off x="1069975" y="1794933"/>
            <a:ext cx="10515600" cy="4329775"/>
          </a:xfrm>
        </p:spPr>
        <p:txBody>
          <a:bodyPr>
            <a:normAutofit fontScale="70000" lnSpcReduction="20000"/>
          </a:bodyPr>
          <a:lstStyle/>
          <a:p>
            <a:r>
              <a:rPr lang="en-US" altLang="zh-CN" dirty="0"/>
              <a:t>We cannot use the graphs to determine if the PEEP is optimal or if the baby is ready for weaning</a:t>
            </a:r>
          </a:p>
          <a:p>
            <a:pPr algn="ctr"/>
            <a:r>
              <a:rPr lang="en-US" altLang="zh-CN" b="1" dirty="0"/>
              <a:t>Look at the FiO2</a:t>
            </a:r>
          </a:p>
          <a:p>
            <a:r>
              <a:rPr lang="en-US" altLang="zh-CN" dirty="0"/>
              <a:t>When the FiO2 drops, reduce the PEEP. We will see that the Peak pressure drops (volumetric) or the volume increases (barometric)</a:t>
            </a:r>
          </a:p>
          <a:p>
            <a:r>
              <a:rPr lang="en-US" altLang="zh-CN" dirty="0"/>
              <a:t>If at 21% after surfactant, PEEP can be reduced to 3 cmH2O, </a:t>
            </a:r>
          </a:p>
          <a:p>
            <a:pPr lvl="2"/>
            <a:r>
              <a:rPr lang="en-US" altLang="zh-CN" dirty="0" err="1"/>
              <a:t>Dimitriou, G., A. Greenough, et al. (1999). "Appropriate positive end expiratory pressure level in surfactant-treated preterm infants." Eur J Pediatr 158: 888-891.</a:t>
            </a:r>
          </a:p>
          <a:p>
            <a:pPr lvl="2"/>
            <a:r>
              <a:rPr lang="en-US" altLang="zh-CN" dirty="0"/>
              <a:t>at 4 and 5 cmH2O they were over-distended.</a:t>
            </a:r>
          </a:p>
          <a:p>
            <a:pPr lvl="2"/>
            <a:endParaRPr lang="en-US" dirty="0"/>
          </a:p>
          <a:p>
            <a:r>
              <a:rPr lang="en-US" altLang="zh-CN" dirty="0"/>
              <a:t>Or at 2 cmH2O, </a:t>
            </a:r>
          </a:p>
          <a:p>
            <a:pPr lvl="2"/>
            <a:r>
              <a:rPr lang="en-US" altLang="zh-CN" dirty="0"/>
              <a:t>Sandberg K et al, 2007. Pediatr Res</a:t>
            </a:r>
          </a:p>
          <a:p>
            <a:pPr lvl="2"/>
            <a:r>
              <a:rPr lang="en-US" altLang="zh-CN" dirty="0" err="1"/>
              <a:t>overdistension even at 4 cmH2O</a:t>
            </a:r>
          </a:p>
          <a:p>
            <a:endParaRPr lang="en-US" dirty="0"/>
          </a:p>
        </p:txBody>
      </p:sp>
    </p:spTree>
    <p:extLst>
      <p:ext uri="{BB962C8B-B14F-4D97-AF65-F5344CB8AC3E}">
        <p14:creationId xmlns:p14="http://schemas.microsoft.com/office/powerpoint/2010/main" val="33242853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Prevention of over-distension</a:t>
            </a:r>
            <a:endParaRPr lang="en-US" dirty="0"/>
          </a:p>
        </p:txBody>
      </p:sp>
      <p:sp>
        <p:nvSpPr>
          <p:cNvPr id="3" name="Espace réservé du contenu 2"/>
          <p:cNvSpPr>
            <a:spLocks noGrp="1"/>
          </p:cNvSpPr>
          <p:nvPr>
            <p:ph sz="quarter" idx="1"/>
          </p:nvPr>
        </p:nvSpPr>
        <p:spPr/>
        <p:txBody>
          <a:bodyPr/>
          <a:lstStyle/>
          <a:p>
            <a:pPr lvl="1"/>
            <a:r>
              <a:rPr lang="en-US" altLang="zh-CN" dirty="0"/>
              <a:t>Prevent excessive expiratory volumes</a:t>
            </a:r>
          </a:p>
          <a:p>
            <a:pPr lvl="1"/>
            <a:r>
              <a:rPr lang="en-US" altLang="zh-CN" dirty="0"/>
              <a:t>Prevent excessive tidal volumes</a:t>
            </a:r>
            <a:endParaRPr lang="en-US" dirty="0"/>
          </a:p>
        </p:txBody>
      </p:sp>
      <p:pic>
        <p:nvPicPr>
          <p:cNvPr id="5122" name="Picture 2" descr="http://fn.bmj.com/content/91/3/F226/F5.larg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91745" y="3861048"/>
            <a:ext cx="3917349" cy="2778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50306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Lung damage</a:t>
            </a:r>
            <a:endParaRPr lang="en-US" dirty="0"/>
          </a:p>
        </p:txBody>
      </p:sp>
      <p:sp>
        <p:nvSpPr>
          <p:cNvPr id="3" name="Espace réservé du contenu 2"/>
          <p:cNvSpPr>
            <a:spLocks noGrp="1"/>
          </p:cNvSpPr>
          <p:nvPr>
            <p:ph sz="quarter" idx="1"/>
          </p:nvPr>
        </p:nvSpPr>
        <p:spPr/>
        <p:txBody>
          <a:bodyPr>
            <a:normAutofit fontScale="92500" lnSpcReduction="20000"/>
          </a:bodyPr>
          <a:lstStyle/>
          <a:p>
            <a:endParaRPr lang="fr-CA" dirty="0"/>
          </a:p>
          <a:p>
            <a:r>
              <a:rPr lang="en-US" altLang="zh-CN" dirty="0"/>
              <a:t>Over-distension more important than too much pressure</a:t>
            </a:r>
          </a:p>
          <a:p>
            <a:r>
              <a:rPr lang="en-US" altLang="zh-CN" dirty="0"/>
              <a:t>Tracheal pressures little impact if over-distension is avoided</a:t>
            </a:r>
          </a:p>
          <a:p>
            <a:pPr lvl="1"/>
            <a:r>
              <a:rPr lang="en-US" altLang="zh-CN" dirty="0"/>
              <a:t>Several animal studies demonstrate that reduced mobility of the rib cages eliminates the effects of very high pressure. </a:t>
            </a:r>
          </a:p>
          <a:p>
            <a:pPr lvl="1"/>
            <a:r>
              <a:rPr lang="en-US" altLang="zh-CN" dirty="0"/>
              <a:t>If the tidal volumes remain normal, no barotrauma</a:t>
            </a:r>
            <a:endParaRPr lang="fr-CA" dirty="0"/>
          </a:p>
          <a:p>
            <a:r>
              <a:rPr lang="en-US" altLang="zh-CN" dirty="0"/>
              <a:t>How can we know if there is over-distension?</a:t>
            </a:r>
          </a:p>
          <a:p>
            <a:endParaRPr lang="en-US" dirty="0"/>
          </a:p>
        </p:txBody>
      </p:sp>
    </p:spTree>
    <p:extLst>
      <p:ext uri="{BB962C8B-B14F-4D97-AF65-F5344CB8AC3E}">
        <p14:creationId xmlns:p14="http://schemas.microsoft.com/office/powerpoint/2010/main" val="15142086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Reduction of over-distension</a:t>
            </a:r>
            <a:endParaRPr lang="en-US" dirty="0"/>
          </a:p>
        </p:txBody>
      </p:sp>
      <p:sp>
        <p:nvSpPr>
          <p:cNvPr id="3" name="Espace réservé du contenu 2"/>
          <p:cNvSpPr>
            <a:spLocks noGrp="1"/>
          </p:cNvSpPr>
          <p:nvPr>
            <p:ph sz="quarter" idx="1"/>
          </p:nvPr>
        </p:nvSpPr>
        <p:spPr/>
        <p:txBody>
          <a:bodyPr>
            <a:normAutofit lnSpcReduction="10000"/>
          </a:bodyPr>
          <a:lstStyle/>
          <a:p>
            <a:r>
              <a:rPr lang="en-US" altLang="zh-CN" dirty="0"/>
              <a:t>Graphs on the ventilator?</a:t>
            </a:r>
          </a:p>
          <a:p>
            <a:r>
              <a:rPr lang="en-US" altLang="zh-CN" dirty="0"/>
              <a:t>No data that they are useful for limiting lung damage</a:t>
            </a:r>
          </a:p>
          <a:p>
            <a:r>
              <a:rPr lang="en-US" altLang="zh-CN" dirty="0"/>
              <a:t>Why not?</a:t>
            </a:r>
          </a:p>
          <a:p>
            <a:pPr lvl="1"/>
            <a:r>
              <a:rPr lang="en-US" altLang="zh-CN" dirty="0"/>
              <a:t>Leaks</a:t>
            </a:r>
          </a:p>
          <a:p>
            <a:pPr lvl="1"/>
            <a:r>
              <a:rPr lang="en-US" altLang="zh-CN" dirty="0"/>
              <a:t>Dynamic not Static</a:t>
            </a:r>
          </a:p>
          <a:p>
            <a:pPr lvl="1"/>
            <a:r>
              <a:rPr lang="en-US" altLang="zh-CN" dirty="0"/>
              <a:t>Change with each breath</a:t>
            </a:r>
            <a:endParaRPr lang="en-US" dirty="0"/>
          </a:p>
        </p:txBody>
      </p:sp>
    </p:spTree>
    <p:extLst>
      <p:ext uri="{BB962C8B-B14F-4D97-AF65-F5344CB8AC3E}">
        <p14:creationId xmlns:p14="http://schemas.microsoft.com/office/powerpoint/2010/main" val="8426477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1849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9pPr>
          </a:lstStyle>
          <a:p>
            <a:pPr algn="ctr"/>
            <a:r>
              <a:rPr lang="en-US" altLang="zh-CN" sz="1500" b="1">
                <a:latin typeface="Arial" pitchFamily="34" charset="0"/>
              </a:rPr>
              <a:t> Pressure-volume loops.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9840" y="6205612"/>
            <a:ext cx="816480" cy="52277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040" y="2056536"/>
            <a:ext cx="7804800" cy="273772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195038" y="5388730"/>
            <a:ext cx="7804802" cy="309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9pPr>
          </a:lstStyle>
          <a:p>
            <a:r>
              <a:rPr lang="en-US" altLang="zh-CN" sz="1100" b="1" dirty="0" err="1">
                <a:latin typeface="Arial" pitchFamily="34" charset="0"/>
              </a:rPr>
              <a:t>Donn S M , Sinha S K Arch Dis Child Fetal Neonatal Ed 2006;91:F226-F230</a:t>
            </a:r>
          </a:p>
          <a:p>
            <a:r>
              <a:rPr lang="en-US" altLang="zh-CN" sz="1100" dirty="0">
                <a:latin typeface="Arial" pitchFamily="34" charset="0"/>
              </a:rPr>
              <a:t>Pressure-volume loops. (A) The loop shows hyperinflation, with an upper inflection point on the inspiratory limb. (B) The loop has been normalised by reducing the peak inspiratory pressure. Vt, Tidal volume; Paw, peak airways pressure.</a:t>
            </a:r>
          </a:p>
          <a:p>
            <a:endParaRPr lang="en-GB" sz="1100" b="1" dirty="0">
              <a:latin typeface="Arial" pitchFamily="34" charset="0"/>
            </a:endParaRPr>
          </a:p>
        </p:txBody>
      </p:sp>
      <p:cxnSp>
        <p:nvCxnSpPr>
          <p:cNvPr id="3" name="Connecteur droit 2"/>
          <p:cNvCxnSpPr/>
          <p:nvPr/>
        </p:nvCxnSpPr>
        <p:spPr bwMode="auto">
          <a:xfrm>
            <a:off x="4985602" y="2056538"/>
            <a:ext cx="0" cy="2091031"/>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Connecteur droit 8"/>
          <p:cNvCxnSpPr/>
          <p:nvPr/>
        </p:nvCxnSpPr>
        <p:spPr bwMode="auto">
          <a:xfrm>
            <a:off x="9361874" y="2194791"/>
            <a:ext cx="0" cy="2091031"/>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83001524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Pictures\Flowvolumeloop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576" y="1124744"/>
            <a:ext cx="8231188"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520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err="1"/>
              <a:t>Overdistension</a:t>
            </a:r>
            <a:endParaRPr lang="en-US" dirty="0"/>
          </a:p>
        </p:txBody>
      </p:sp>
      <p:sp>
        <p:nvSpPr>
          <p:cNvPr id="3" name="Espace réservé du contenu 2"/>
          <p:cNvSpPr>
            <a:spLocks noGrp="1"/>
          </p:cNvSpPr>
          <p:nvPr>
            <p:ph sz="quarter" idx="1"/>
          </p:nvPr>
        </p:nvSpPr>
        <p:spPr/>
        <p:txBody>
          <a:bodyPr>
            <a:normAutofit lnSpcReduction="10000"/>
          </a:bodyPr>
          <a:lstStyle/>
          <a:p>
            <a:r>
              <a:rPr lang="en-US" altLang="zh-CN" dirty="0"/>
              <a:t>Due to leaks and volume variability, the ventilation graphs return to zero at the end of expiration.</a:t>
            </a:r>
          </a:p>
          <a:p>
            <a:endParaRPr lang="fr-CA" dirty="0"/>
          </a:p>
          <a:p>
            <a:r>
              <a:rPr lang="en-US" altLang="zh-CN" dirty="0"/>
              <a:t>It is impossible to know the pulmonary volume at the end of expiration, or even if there has been a change,</a:t>
            </a:r>
          </a:p>
          <a:p>
            <a:pPr lvl="1"/>
            <a:r>
              <a:rPr lang="en-US" altLang="zh-CN" dirty="0"/>
              <a:t>methods exist; but research</a:t>
            </a:r>
          </a:p>
          <a:p>
            <a:endParaRPr lang="fr-CA" dirty="0"/>
          </a:p>
          <a:p>
            <a:endParaRPr lang="fr-CA" dirty="0"/>
          </a:p>
        </p:txBody>
      </p:sp>
    </p:spTree>
    <p:extLst>
      <p:ext uri="{BB962C8B-B14F-4D97-AF65-F5344CB8AC3E}">
        <p14:creationId xmlns:p14="http://schemas.microsoft.com/office/powerpoint/2010/main" val="28478999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sp>
        <p:nvSpPr>
          <p:cNvPr id="3" name="Espace réservé du contenu 2"/>
          <p:cNvSpPr>
            <a:spLocks noGrp="1"/>
          </p:cNvSpPr>
          <p:nvPr>
            <p:ph sz="quarter"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1625" y="1384590"/>
            <a:ext cx="2676525" cy="208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8150" y="3645024"/>
            <a:ext cx="4638675" cy="276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98858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zh-CN" dirty="0"/>
              <a:t>Animal models</a:t>
            </a:r>
          </a:p>
        </p:txBody>
      </p:sp>
      <p:sp>
        <p:nvSpPr>
          <p:cNvPr id="3" name="Espace réservé du contenu 2"/>
          <p:cNvSpPr>
            <a:spLocks noGrp="1"/>
          </p:cNvSpPr>
          <p:nvPr>
            <p:ph sz="quarter" idx="1"/>
          </p:nvPr>
        </p:nvSpPr>
        <p:spPr/>
        <p:txBody>
          <a:bodyPr>
            <a:normAutofit fontScale="92500" lnSpcReduction="10000"/>
          </a:bodyPr>
          <a:lstStyle/>
          <a:p>
            <a:r>
              <a:rPr lang="en-US" altLang="zh-CN" dirty="0"/>
              <a:t>Prevention of over-distension avoids pulmonary damage</a:t>
            </a:r>
          </a:p>
          <a:p>
            <a:r>
              <a:rPr lang="en-US" altLang="zh-CN" dirty="0"/>
              <a:t>If there is restriction of the rib cage, tracheal pressure rises during inhalation (PPV), intrapleural pressure also rises, less transpulmonary pressure</a:t>
            </a:r>
          </a:p>
          <a:p>
            <a:endParaRPr lang="fr-CA" dirty="0"/>
          </a:p>
          <a:p>
            <a:r>
              <a:rPr lang="en-US" altLang="zh-CN" dirty="0"/>
              <a:t>Physiological situation: correlation between administered pressure and tidal volume for apneic patient</a:t>
            </a:r>
          </a:p>
          <a:p>
            <a:endParaRPr lang="fr-CA" dirty="0"/>
          </a:p>
          <a:p>
            <a:endParaRPr lang="fr-CA" dirty="0"/>
          </a:p>
        </p:txBody>
      </p:sp>
    </p:spTree>
    <p:extLst>
      <p:ext uri="{BB962C8B-B14F-4D97-AF65-F5344CB8AC3E}">
        <p14:creationId xmlns:p14="http://schemas.microsoft.com/office/powerpoint/2010/main" val="3961025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altLang="zh-CN" dirty="0"/>
              <a:t>To avoid pulmonary damage</a:t>
            </a:r>
          </a:p>
        </p:txBody>
      </p:sp>
      <p:sp>
        <p:nvSpPr>
          <p:cNvPr id="3" name="Espace réservé du contenu 2"/>
          <p:cNvSpPr>
            <a:spLocks noGrp="1"/>
          </p:cNvSpPr>
          <p:nvPr>
            <p:ph sz="quarter" idx="1"/>
          </p:nvPr>
        </p:nvSpPr>
        <p:spPr/>
        <p:txBody>
          <a:bodyPr>
            <a:normAutofit lnSpcReduction="10000"/>
          </a:bodyPr>
          <a:lstStyle/>
          <a:p>
            <a:r>
              <a:rPr lang="en-US" altLang="zh-CN" dirty="0"/>
              <a:t>Reduction of overdistension</a:t>
            </a:r>
            <a:endParaRPr lang="fr-CA" dirty="0"/>
          </a:p>
          <a:p>
            <a:pPr lvl="1"/>
            <a:r>
              <a:rPr lang="en-US" altLang="zh-CN" dirty="0"/>
              <a:t>Optimal PEEP</a:t>
            </a:r>
          </a:p>
          <a:p>
            <a:pPr lvl="1"/>
            <a:r>
              <a:rPr lang="en-US" altLang="zh-CN" dirty="0"/>
              <a:t>Optimal tidal volume</a:t>
            </a:r>
          </a:p>
          <a:p>
            <a:r>
              <a:rPr lang="en-US" altLang="zh-CN" dirty="0" err="1"/>
              <a:t>Prevention of atelectasis</a:t>
            </a:r>
            <a:endParaRPr lang="en-CA" dirty="0"/>
          </a:p>
          <a:p>
            <a:r>
              <a:rPr lang="en-US" altLang="zh-CN" dirty="0"/>
              <a:t>Intubation only when necessary</a:t>
            </a:r>
            <a:endParaRPr lang="en-CA" dirty="0"/>
          </a:p>
          <a:p>
            <a:r>
              <a:rPr lang="en-US" altLang="zh-CN" dirty="0"/>
              <a:t>Give surfactant immediately when required</a:t>
            </a:r>
            <a:endParaRPr lang="en-CA" dirty="0"/>
          </a:p>
          <a:p>
            <a:r>
              <a:rPr lang="en-US" altLang="zh-CN" dirty="0" err="1"/>
              <a:t>Prevention of infections</a:t>
            </a:r>
            <a:endParaRPr lang="en-CA" dirty="0"/>
          </a:p>
          <a:p>
            <a:pPr lvl="1"/>
            <a:endParaRPr lang="fr-CA" dirty="0"/>
          </a:p>
          <a:p>
            <a:pPr lvl="1"/>
            <a:endParaRPr lang="fr-CA" dirty="0"/>
          </a:p>
          <a:p>
            <a:endParaRPr lang="fr-CA" dirty="0"/>
          </a:p>
        </p:txBody>
      </p:sp>
    </p:spTree>
    <p:extLst>
      <p:ext uri="{BB962C8B-B14F-4D97-AF65-F5344CB8AC3E}">
        <p14:creationId xmlns:p14="http://schemas.microsoft.com/office/powerpoint/2010/main" val="39382571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D84008-AF11-0249-A42C-E25493D87830}"/>
              </a:ext>
            </a:extLst>
          </p:cNvPr>
          <p:cNvSpPr>
            <a:spLocks noGrp="1"/>
          </p:cNvSpPr>
          <p:nvPr>
            <p:ph type="title"/>
          </p:nvPr>
        </p:nvSpPr>
        <p:spPr/>
        <p:txBody>
          <a:bodyPr/>
          <a:lstStyle/>
          <a:p>
            <a:r>
              <a:rPr lang="en-US" altLang="zh-CN"/>
              <a:t>Conventional ventilation</a:t>
            </a:r>
          </a:p>
        </p:txBody>
      </p:sp>
      <p:sp>
        <p:nvSpPr>
          <p:cNvPr id="3" name="Espace réservé du contenu 2">
            <a:extLst>
              <a:ext uri="{FF2B5EF4-FFF2-40B4-BE49-F238E27FC236}">
                <a16:creationId xmlns:a16="http://schemas.microsoft.com/office/drawing/2014/main" id="{551243B3-A53D-A84C-A6DD-6BFD316F7169}"/>
              </a:ext>
            </a:extLst>
          </p:cNvPr>
          <p:cNvSpPr>
            <a:spLocks noGrp="1"/>
          </p:cNvSpPr>
          <p:nvPr>
            <p:ph idx="1"/>
          </p:nvPr>
        </p:nvSpPr>
        <p:spPr>
          <a:xfrm>
            <a:off x="897447" y="2351311"/>
            <a:ext cx="10673751" cy="4147208"/>
          </a:xfrm>
        </p:spPr>
        <p:txBody>
          <a:bodyPr vert="horz" lIns="0" tIns="0" rIns="0" bIns="0" rtlCol="0" anchor="t">
            <a:normAutofit fontScale="70000" lnSpcReduction="20000"/>
          </a:bodyPr>
          <a:lstStyle/>
          <a:p>
            <a:r>
              <a:rPr lang="en-US" altLang="zh-CN" dirty="0"/>
              <a:t>Optimal PEEP?</a:t>
            </a:r>
          </a:p>
          <a:p>
            <a:pPr marL="814070" lvl="1" indent="-571500"/>
            <a:r>
              <a:rPr lang="en-US" altLang="zh-CN" dirty="0"/>
              <a:t>Difficult to determine in the newborn</a:t>
            </a:r>
            <a:endParaRPr lang="fr-FR" dirty="0">
              <a:cs typeface="Arial" panose="020B0604020202020204"/>
            </a:endParaRPr>
          </a:p>
          <a:p>
            <a:pPr marL="814070" lvl="1" indent="-571500"/>
            <a:r>
              <a:rPr lang="en-US" altLang="zh-CN" dirty="0"/>
              <a:t>Low FiO2 21-23% = try to decrease the PEEP</a:t>
            </a:r>
            <a:endParaRPr lang="fr-FR" dirty="0">
              <a:cs typeface="Arial" panose="020B0604020202020204"/>
            </a:endParaRPr>
          </a:p>
          <a:p>
            <a:pPr marL="814070" lvl="1" indent="-571500"/>
            <a:r>
              <a:rPr lang="en-US" altLang="zh-CN" dirty="0"/>
              <a:t>Oxygenation improved with higher PEEP only if recruitable disease</a:t>
            </a:r>
            <a:endParaRPr lang="fr-FR" dirty="0">
              <a:cs typeface="Arial" panose="020B0604020202020204"/>
            </a:endParaRPr>
          </a:p>
          <a:p>
            <a:pPr marL="814070" lvl="1" indent="-571500"/>
            <a:r>
              <a:rPr lang="en-US" altLang="zh-CN" dirty="0"/>
              <a:t>Risks</a:t>
            </a:r>
            <a:endParaRPr lang="fr-FR" dirty="0">
              <a:cs typeface="Arial" panose="020B0604020202020204"/>
            </a:endParaRPr>
          </a:p>
          <a:p>
            <a:pPr marL="1257300" lvl="3" indent="-571500"/>
            <a:r>
              <a:rPr lang="en-US" altLang="zh-CN" dirty="0"/>
              <a:t>Decreased venous return</a:t>
            </a:r>
          </a:p>
          <a:p>
            <a:pPr marL="1257300" lvl="3" indent="-571500"/>
            <a:r>
              <a:rPr lang="en-US" altLang="zh-CN" dirty="0"/>
              <a:t>Increased shunt</a:t>
            </a:r>
          </a:p>
          <a:p>
            <a:pPr marL="1257300" lvl="3" indent="-571500"/>
            <a:r>
              <a:rPr lang="en-US" altLang="zh-CN" dirty="0"/>
              <a:t>Increased lung damage</a:t>
            </a:r>
          </a:p>
          <a:p>
            <a:pPr marL="1257300" lvl="3" indent="-571500"/>
            <a:r>
              <a:rPr lang="en-US" altLang="zh-CN" dirty="0"/>
              <a:t>Decreased oxygenation</a:t>
            </a:r>
          </a:p>
          <a:p>
            <a:pPr marL="1257300" lvl="3" indent="-571500"/>
            <a:r>
              <a:rPr lang="en-US" altLang="zh-CN" dirty="0"/>
              <a:t>Decreased cardiac function</a:t>
            </a:r>
          </a:p>
          <a:p>
            <a:pPr lvl="3" indent="0">
              <a:buNone/>
            </a:pPr>
            <a:endParaRPr lang="fr-FR" dirty="0">
              <a:solidFill>
                <a:srgbClr val="002F83"/>
              </a:solidFill>
              <a:cs typeface="Arial" panose="020B0604020202020204"/>
            </a:endParaRPr>
          </a:p>
          <a:p>
            <a:pPr marL="579120" lvl="4" indent="-571500"/>
            <a:r>
              <a:rPr lang="en-US" altLang="zh-CN" dirty="0"/>
              <a:t>When in doubt – Lung X-ray helps a little</a:t>
            </a:r>
            <a:endParaRPr lang="fr-FR" dirty="0">
              <a:cs typeface="Arial" panose="020B0604020202020204"/>
            </a:endParaRPr>
          </a:p>
          <a:p>
            <a:pPr marL="1257300" lvl="3" indent="-571500"/>
            <a:endParaRPr lang="fr-FR" dirty="0"/>
          </a:p>
        </p:txBody>
      </p:sp>
      <p:sp>
        <p:nvSpPr>
          <p:cNvPr id="4" name="Espace réservé du texte 3">
            <a:extLst>
              <a:ext uri="{FF2B5EF4-FFF2-40B4-BE49-F238E27FC236}">
                <a16:creationId xmlns:a16="http://schemas.microsoft.com/office/drawing/2014/main" id="{C642B5D9-E15C-1A4D-873C-A631D79CDD73}"/>
              </a:ext>
            </a:extLst>
          </p:cNvPr>
          <p:cNvSpPr>
            <a:spLocks noGrp="1"/>
          </p:cNvSpPr>
          <p:nvPr>
            <p:ph type="body" idx="10"/>
          </p:nvPr>
        </p:nvSpPr>
        <p:spPr/>
        <p:txBody>
          <a:bodyPr/>
          <a:lstStyle/>
          <a:p>
            <a:r>
              <a:rPr lang="en-US" altLang="zh-CN"/>
              <a:t>Parameters</a:t>
            </a:r>
          </a:p>
        </p:txBody>
      </p:sp>
    </p:spTree>
    <p:extLst>
      <p:ext uri="{BB962C8B-B14F-4D97-AF65-F5344CB8AC3E}">
        <p14:creationId xmlns:p14="http://schemas.microsoft.com/office/powerpoint/2010/main" val="42878469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63F171-4445-6942-822B-2CAB5AB0A1EE}"/>
              </a:ext>
            </a:extLst>
          </p:cNvPr>
          <p:cNvSpPr>
            <a:spLocks noGrp="1"/>
          </p:cNvSpPr>
          <p:nvPr>
            <p:ph type="title"/>
          </p:nvPr>
        </p:nvSpPr>
        <p:spPr/>
        <p:txBody>
          <a:bodyPr/>
          <a:lstStyle/>
          <a:p>
            <a:r>
              <a:rPr lang="en-US" altLang="zh-CN"/>
              <a:t>Conventional ventilation</a:t>
            </a:r>
          </a:p>
        </p:txBody>
      </p:sp>
      <p:sp>
        <p:nvSpPr>
          <p:cNvPr id="3" name="Espace réservé du contenu 2">
            <a:extLst>
              <a:ext uri="{FF2B5EF4-FFF2-40B4-BE49-F238E27FC236}">
                <a16:creationId xmlns:a16="http://schemas.microsoft.com/office/drawing/2014/main" id="{C1B45503-7CD9-174E-819F-EB761FBA54ED}"/>
              </a:ext>
            </a:extLst>
          </p:cNvPr>
          <p:cNvSpPr>
            <a:spLocks noGrp="1"/>
          </p:cNvSpPr>
          <p:nvPr>
            <p:ph idx="1"/>
          </p:nvPr>
        </p:nvSpPr>
        <p:spPr/>
        <p:txBody>
          <a:bodyPr vert="horz" lIns="0" tIns="0" rIns="0" bIns="0" rtlCol="0" anchor="t">
            <a:normAutofit/>
          </a:bodyPr>
          <a:lstStyle/>
          <a:p>
            <a:r>
              <a:rPr lang="en-US" altLang="zh-CN" dirty="0"/>
              <a:t>Volume:</a:t>
            </a:r>
          </a:p>
          <a:p>
            <a:endParaRPr lang="fr-FR" dirty="0"/>
          </a:p>
          <a:p>
            <a:pPr marL="814070" lvl="1" indent="-571500"/>
            <a:r>
              <a:rPr lang="en-US" altLang="zh-CN" dirty="0"/>
              <a:t>Target 4-6 ml/kg</a:t>
            </a:r>
            <a:endParaRPr lang="fr-FR" dirty="0">
              <a:cs typeface="Arial" panose="020B0604020202020204"/>
            </a:endParaRPr>
          </a:p>
          <a:p>
            <a:pPr marL="814070" lvl="1" indent="-571500"/>
            <a:r>
              <a:rPr lang="en-US" altLang="zh-CN" dirty="0"/>
              <a:t>Contribution of dead space</a:t>
            </a:r>
            <a:endParaRPr lang="fr-FR" dirty="0">
              <a:cs typeface="Arial" panose="020B0604020202020204"/>
            </a:endParaRPr>
          </a:p>
          <a:p>
            <a:pPr marL="1257300" lvl="3" indent="-571500"/>
            <a:r>
              <a:rPr lang="en-US" altLang="zh-CN" dirty="0"/>
              <a:t>The smaller the baby, the more volume it needs</a:t>
            </a:r>
          </a:p>
          <a:p>
            <a:pPr marL="1257300" lvl="3" indent="-571500"/>
            <a:r>
              <a:rPr lang="en-US" altLang="zh-CN" dirty="0"/>
              <a:t>Some centers use 4 mL/kg plus 0.5 mL for the EM</a:t>
            </a:r>
          </a:p>
          <a:p>
            <a:pPr marL="814070" lvl="1" indent="-571500"/>
            <a:endParaRPr lang="fr-FR" dirty="0">
              <a:cs typeface="Arial" panose="020B0604020202020204"/>
            </a:endParaRPr>
          </a:p>
        </p:txBody>
      </p:sp>
      <p:sp>
        <p:nvSpPr>
          <p:cNvPr id="4" name="Espace réservé du texte 3">
            <a:extLst>
              <a:ext uri="{FF2B5EF4-FFF2-40B4-BE49-F238E27FC236}">
                <a16:creationId xmlns:a16="http://schemas.microsoft.com/office/drawing/2014/main" id="{3575A6B3-6282-DA44-807C-05B72B70E8CA}"/>
              </a:ext>
            </a:extLst>
          </p:cNvPr>
          <p:cNvSpPr>
            <a:spLocks noGrp="1"/>
          </p:cNvSpPr>
          <p:nvPr>
            <p:ph type="body" idx="10"/>
          </p:nvPr>
        </p:nvSpPr>
        <p:spPr/>
        <p:txBody>
          <a:bodyPr/>
          <a:lstStyle/>
          <a:p>
            <a:r>
              <a:rPr lang="en-US" altLang="zh-CN"/>
              <a:t>parameters</a:t>
            </a:r>
          </a:p>
        </p:txBody>
      </p:sp>
    </p:spTree>
    <p:extLst>
      <p:ext uri="{BB962C8B-B14F-4D97-AF65-F5344CB8AC3E}">
        <p14:creationId xmlns:p14="http://schemas.microsoft.com/office/powerpoint/2010/main" val="12686900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63F171-4445-6942-822B-2CAB5AB0A1EE}"/>
              </a:ext>
            </a:extLst>
          </p:cNvPr>
          <p:cNvSpPr>
            <a:spLocks noGrp="1"/>
          </p:cNvSpPr>
          <p:nvPr>
            <p:ph type="title"/>
          </p:nvPr>
        </p:nvSpPr>
        <p:spPr/>
        <p:txBody>
          <a:bodyPr/>
          <a:lstStyle/>
          <a:p>
            <a:r>
              <a:rPr lang="en-US" altLang="zh-CN"/>
              <a:t>Conventional ventilation</a:t>
            </a:r>
          </a:p>
        </p:txBody>
      </p:sp>
      <p:sp>
        <p:nvSpPr>
          <p:cNvPr id="3" name="Espace réservé du contenu 2">
            <a:extLst>
              <a:ext uri="{FF2B5EF4-FFF2-40B4-BE49-F238E27FC236}">
                <a16:creationId xmlns:a16="http://schemas.microsoft.com/office/drawing/2014/main" id="{C1B45503-7CD9-174E-819F-EB761FBA54ED}"/>
              </a:ext>
            </a:extLst>
          </p:cNvPr>
          <p:cNvSpPr>
            <a:spLocks noGrp="1"/>
          </p:cNvSpPr>
          <p:nvPr>
            <p:ph idx="1"/>
          </p:nvPr>
        </p:nvSpPr>
        <p:spPr/>
        <p:txBody>
          <a:bodyPr vert="horz" lIns="0" tIns="0" rIns="0" bIns="0" rtlCol="0" anchor="t">
            <a:normAutofit/>
          </a:bodyPr>
          <a:lstStyle/>
          <a:p>
            <a:r>
              <a:rPr lang="en-US" altLang="zh-CN"/>
              <a:t>Barometric/Pressure (Delta-P):</a:t>
            </a:r>
          </a:p>
          <a:p>
            <a:endParaRPr lang="fr-FR"/>
          </a:p>
          <a:p>
            <a:pPr marL="814070" lvl="1" indent="-571500"/>
            <a:r>
              <a:rPr lang="en-US" altLang="zh-CN"/>
              <a:t>To be used ONLY in the presence of &gt;40% leaks</a:t>
            </a:r>
            <a:endParaRPr lang="fr-FR">
              <a:cs typeface="Arial" panose="020B0604020202020204"/>
            </a:endParaRPr>
          </a:p>
          <a:p>
            <a:pPr marL="814070" lvl="1" indent="-571500"/>
            <a:r>
              <a:rPr lang="en-US" altLang="zh-CN"/>
              <a:t>Delta-Pressure required to have a satisfactory gas – the volume is no longer reliable due to the leaks</a:t>
            </a:r>
            <a:endParaRPr lang="fr-FR">
              <a:cs typeface="Arial" panose="020B0604020202020204"/>
            </a:endParaRPr>
          </a:p>
        </p:txBody>
      </p:sp>
      <p:sp>
        <p:nvSpPr>
          <p:cNvPr id="4" name="Espace réservé du texte 3">
            <a:extLst>
              <a:ext uri="{FF2B5EF4-FFF2-40B4-BE49-F238E27FC236}">
                <a16:creationId xmlns:a16="http://schemas.microsoft.com/office/drawing/2014/main" id="{3575A6B3-6282-DA44-807C-05B72B70E8CA}"/>
              </a:ext>
            </a:extLst>
          </p:cNvPr>
          <p:cNvSpPr>
            <a:spLocks noGrp="1"/>
          </p:cNvSpPr>
          <p:nvPr>
            <p:ph type="body" idx="10"/>
          </p:nvPr>
        </p:nvSpPr>
        <p:spPr/>
        <p:txBody>
          <a:bodyPr/>
          <a:lstStyle/>
          <a:p>
            <a:r>
              <a:rPr lang="en-US" altLang="zh-CN"/>
              <a:t>parameters</a:t>
            </a:r>
          </a:p>
        </p:txBody>
      </p:sp>
    </p:spTree>
    <p:extLst>
      <p:ext uri="{BB962C8B-B14F-4D97-AF65-F5344CB8AC3E}">
        <p14:creationId xmlns:p14="http://schemas.microsoft.com/office/powerpoint/2010/main" val="33361629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63F171-4445-6942-822B-2CAB5AB0A1EE}"/>
              </a:ext>
            </a:extLst>
          </p:cNvPr>
          <p:cNvSpPr>
            <a:spLocks noGrp="1"/>
          </p:cNvSpPr>
          <p:nvPr>
            <p:ph type="title"/>
          </p:nvPr>
        </p:nvSpPr>
        <p:spPr/>
        <p:txBody>
          <a:bodyPr/>
          <a:lstStyle/>
          <a:p>
            <a:r>
              <a:rPr lang="en-US" altLang="zh-CN"/>
              <a:t>Conventional ventilation</a:t>
            </a:r>
          </a:p>
        </p:txBody>
      </p:sp>
      <p:sp>
        <p:nvSpPr>
          <p:cNvPr id="3" name="Espace réservé du contenu 2">
            <a:extLst>
              <a:ext uri="{FF2B5EF4-FFF2-40B4-BE49-F238E27FC236}">
                <a16:creationId xmlns:a16="http://schemas.microsoft.com/office/drawing/2014/main" id="{C1B45503-7CD9-174E-819F-EB761FBA54ED}"/>
              </a:ext>
            </a:extLst>
          </p:cNvPr>
          <p:cNvSpPr>
            <a:spLocks noGrp="1"/>
          </p:cNvSpPr>
          <p:nvPr>
            <p:ph idx="1"/>
          </p:nvPr>
        </p:nvSpPr>
        <p:spPr/>
        <p:txBody>
          <a:bodyPr vert="horz" lIns="0" tIns="0" rIns="0" bIns="0" rtlCol="0" anchor="t">
            <a:normAutofit lnSpcReduction="10000"/>
          </a:bodyPr>
          <a:lstStyle/>
          <a:p>
            <a:r>
              <a:rPr lang="en-US" altLang="zh-CN" dirty="0"/>
              <a:t>Frequency/Ti:</a:t>
            </a:r>
          </a:p>
          <a:p>
            <a:endParaRPr lang="fr-FR" dirty="0"/>
          </a:p>
          <a:p>
            <a:pPr marL="814070" lvl="1" indent="-571500"/>
            <a:r>
              <a:rPr lang="en-US" altLang="zh-CN" dirty="0"/>
              <a:t>Start at 50/min.</a:t>
            </a:r>
            <a:endParaRPr lang="fr-FR" dirty="0">
              <a:cs typeface="Arial"/>
            </a:endParaRPr>
          </a:p>
          <a:p>
            <a:pPr marL="814070" lvl="1" indent="-571500"/>
            <a:r>
              <a:rPr lang="en-US" altLang="zh-CN" dirty="0"/>
              <a:t>Ti: At the discretion of the resp. therapist, re-evaluate at each shift to promote recruitment without causing air tapping.</a:t>
            </a:r>
          </a:p>
          <a:p>
            <a:pPr marL="814070" lvl="1" indent="-571500"/>
            <a:r>
              <a:rPr lang="en-US" altLang="zh-CN" dirty="0">
                <a:cs typeface="Arial" panose="020B0604020202020204"/>
              </a:rPr>
              <a:t>Ensure Ti&lt;0.3s if baby is breathing</a:t>
            </a:r>
          </a:p>
        </p:txBody>
      </p:sp>
      <p:sp>
        <p:nvSpPr>
          <p:cNvPr id="4" name="Espace réservé du texte 3">
            <a:extLst>
              <a:ext uri="{FF2B5EF4-FFF2-40B4-BE49-F238E27FC236}">
                <a16:creationId xmlns:a16="http://schemas.microsoft.com/office/drawing/2014/main" id="{3575A6B3-6282-DA44-807C-05B72B70E8CA}"/>
              </a:ext>
            </a:extLst>
          </p:cNvPr>
          <p:cNvSpPr>
            <a:spLocks noGrp="1"/>
          </p:cNvSpPr>
          <p:nvPr>
            <p:ph type="body" idx="10"/>
          </p:nvPr>
        </p:nvSpPr>
        <p:spPr/>
        <p:txBody>
          <a:bodyPr/>
          <a:lstStyle/>
          <a:p>
            <a:r>
              <a:rPr lang="en-US" altLang="zh-CN"/>
              <a:t>parameters</a:t>
            </a:r>
          </a:p>
        </p:txBody>
      </p:sp>
    </p:spTree>
    <p:extLst>
      <p:ext uri="{BB962C8B-B14F-4D97-AF65-F5344CB8AC3E}">
        <p14:creationId xmlns:p14="http://schemas.microsoft.com/office/powerpoint/2010/main" val="7969059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63F171-4445-6942-822B-2CAB5AB0A1EE}"/>
              </a:ext>
            </a:extLst>
          </p:cNvPr>
          <p:cNvSpPr>
            <a:spLocks noGrp="1"/>
          </p:cNvSpPr>
          <p:nvPr>
            <p:ph type="title"/>
          </p:nvPr>
        </p:nvSpPr>
        <p:spPr/>
        <p:txBody>
          <a:bodyPr/>
          <a:lstStyle/>
          <a:p>
            <a:r>
              <a:rPr lang="en-US" altLang="zh-CN"/>
              <a:t>Conventional ventilation</a:t>
            </a:r>
          </a:p>
        </p:txBody>
      </p:sp>
      <p:sp>
        <p:nvSpPr>
          <p:cNvPr id="3" name="Espace réservé du contenu 2">
            <a:extLst>
              <a:ext uri="{FF2B5EF4-FFF2-40B4-BE49-F238E27FC236}">
                <a16:creationId xmlns:a16="http://schemas.microsoft.com/office/drawing/2014/main" id="{C1B45503-7CD9-174E-819F-EB761FBA54ED}"/>
              </a:ext>
            </a:extLst>
          </p:cNvPr>
          <p:cNvSpPr>
            <a:spLocks noGrp="1"/>
          </p:cNvSpPr>
          <p:nvPr>
            <p:ph idx="1"/>
          </p:nvPr>
        </p:nvSpPr>
        <p:spPr/>
        <p:txBody>
          <a:bodyPr vert="horz" lIns="0" tIns="0" rIns="0" bIns="0" rtlCol="0" anchor="t">
            <a:normAutofit fontScale="92500" lnSpcReduction="20000"/>
          </a:bodyPr>
          <a:lstStyle/>
          <a:p>
            <a:r>
              <a:rPr lang="en-US" altLang="zh-CN" dirty="0"/>
              <a:t>Ai:</a:t>
            </a:r>
          </a:p>
          <a:p>
            <a:endParaRPr lang="fr-FR" dirty="0"/>
          </a:p>
          <a:p>
            <a:pPr marL="814070" lvl="1" indent="-571500"/>
            <a:r>
              <a:rPr lang="en-US" altLang="zh-CN" dirty="0"/>
              <a:t>Pressure ventilation mode</a:t>
            </a:r>
          </a:p>
          <a:p>
            <a:pPr marL="1031557" lvl="2" indent="-571500"/>
            <a:r>
              <a:rPr lang="en-US" altLang="zh-CN" dirty="0"/>
              <a:t>Variable Ti depending on inspiratory flow</a:t>
            </a:r>
          </a:p>
          <a:p>
            <a:pPr marL="1031557" lvl="2" indent="-571500"/>
            <a:r>
              <a:rPr lang="en-US" altLang="zh-CN" dirty="0"/>
              <a:t>Inhalation ends when inspi flow &lt;25% of max</a:t>
            </a:r>
          </a:p>
          <a:p>
            <a:pPr marL="1031557" lvl="2" indent="-571500"/>
            <a:endParaRPr lang="fr-FR" dirty="0"/>
          </a:p>
          <a:p>
            <a:pPr marL="814070" lvl="1" indent="-571500"/>
            <a:r>
              <a:rPr lang="en-US" altLang="zh-CN" dirty="0"/>
              <a:t>To be used only in conscious term infants without risk of pulmonary disease (Cooling, Tachypneic Pt)</a:t>
            </a:r>
            <a:endParaRPr lang="fr-FR" dirty="0">
              <a:cs typeface="Arial"/>
            </a:endParaRPr>
          </a:p>
          <a:p>
            <a:pPr marL="814070" lvl="1" indent="-571500"/>
            <a:r>
              <a:rPr lang="en-US" altLang="zh-CN" dirty="0"/>
              <a:t>May allow more comfort</a:t>
            </a:r>
            <a:endParaRPr lang="fr-FR" dirty="0">
              <a:cs typeface="Arial" panose="020B0604020202020204"/>
            </a:endParaRPr>
          </a:p>
        </p:txBody>
      </p:sp>
      <p:sp>
        <p:nvSpPr>
          <p:cNvPr id="4" name="Espace réservé du texte 3">
            <a:extLst>
              <a:ext uri="{FF2B5EF4-FFF2-40B4-BE49-F238E27FC236}">
                <a16:creationId xmlns:a16="http://schemas.microsoft.com/office/drawing/2014/main" id="{3575A6B3-6282-DA44-807C-05B72B70E8CA}"/>
              </a:ext>
            </a:extLst>
          </p:cNvPr>
          <p:cNvSpPr>
            <a:spLocks noGrp="1"/>
          </p:cNvSpPr>
          <p:nvPr>
            <p:ph type="body" idx="10"/>
          </p:nvPr>
        </p:nvSpPr>
        <p:spPr/>
        <p:txBody>
          <a:bodyPr/>
          <a:lstStyle/>
          <a:p>
            <a:r>
              <a:rPr lang="en-US" altLang="zh-CN"/>
              <a:t>parameters</a:t>
            </a:r>
          </a:p>
        </p:txBody>
      </p:sp>
    </p:spTree>
    <p:extLst>
      <p:ext uri="{BB962C8B-B14F-4D97-AF65-F5344CB8AC3E}">
        <p14:creationId xmlns:p14="http://schemas.microsoft.com/office/powerpoint/2010/main" val="17198508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63F171-4445-6942-822B-2CAB5AB0A1EE}"/>
              </a:ext>
            </a:extLst>
          </p:cNvPr>
          <p:cNvSpPr>
            <a:spLocks noGrp="1"/>
          </p:cNvSpPr>
          <p:nvPr>
            <p:ph type="title"/>
          </p:nvPr>
        </p:nvSpPr>
        <p:spPr/>
        <p:txBody>
          <a:bodyPr/>
          <a:lstStyle/>
          <a:p>
            <a:r>
              <a:rPr lang="en-US" altLang="zh-CN"/>
              <a:t>Conventional ventilation</a:t>
            </a:r>
          </a:p>
        </p:txBody>
      </p:sp>
      <p:sp>
        <p:nvSpPr>
          <p:cNvPr id="3" name="Espace réservé du contenu 2">
            <a:extLst>
              <a:ext uri="{FF2B5EF4-FFF2-40B4-BE49-F238E27FC236}">
                <a16:creationId xmlns:a16="http://schemas.microsoft.com/office/drawing/2014/main" id="{C1B45503-7CD9-174E-819F-EB761FBA54ED}"/>
              </a:ext>
            </a:extLst>
          </p:cNvPr>
          <p:cNvSpPr>
            <a:spLocks noGrp="1"/>
          </p:cNvSpPr>
          <p:nvPr>
            <p:ph idx="1"/>
          </p:nvPr>
        </p:nvSpPr>
        <p:spPr/>
        <p:txBody>
          <a:bodyPr vert="horz" lIns="0" tIns="0" rIns="0" bIns="0" rtlCol="0" anchor="t">
            <a:normAutofit/>
          </a:bodyPr>
          <a:lstStyle/>
          <a:p>
            <a:pPr marL="571500" indent="-571500">
              <a:buChar char="•"/>
            </a:pPr>
            <a:r>
              <a:rPr lang="en-US" altLang="zh-CN"/>
              <a:t>PEEP: Consider the possibility of malacia</a:t>
            </a:r>
          </a:p>
          <a:p>
            <a:pPr marL="571500" indent="-571500">
              <a:buChar char="•"/>
            </a:pPr>
            <a:r>
              <a:rPr lang="en-US" altLang="zh-CN"/>
              <a:t>Volume: Often requires larger volumes (may exceed 6 mL/kg)</a:t>
            </a:r>
            <a:endParaRPr lang="fr-FR">
              <a:cs typeface="Arial" panose="020B0604020202020204"/>
            </a:endParaRPr>
          </a:p>
          <a:p>
            <a:pPr marL="571500" indent="-571500">
              <a:buChar char="•"/>
            </a:pPr>
            <a:r>
              <a:rPr lang="en-US" altLang="zh-CN"/>
              <a:t>Frequency: Low (30-40/min.)</a:t>
            </a:r>
            <a:endParaRPr lang="fr-FR">
              <a:cs typeface="Arial" panose="020B0604020202020204"/>
            </a:endParaRPr>
          </a:p>
          <a:p>
            <a:pPr marL="571500" indent="-571500">
              <a:buChar char="•"/>
            </a:pPr>
            <a:r>
              <a:rPr lang="en-US" altLang="zh-CN"/>
              <a:t>Ti: longer (be careful of inverted ratio)</a:t>
            </a:r>
          </a:p>
          <a:p>
            <a:pPr marL="571500" indent="-571500">
              <a:buChar char="•"/>
            </a:pPr>
            <a:r>
              <a:rPr lang="en-US" altLang="zh-CN">
                <a:cs typeface="Arial" panose="020B0604020202020204"/>
              </a:rPr>
              <a:t>Requires a long Te</a:t>
            </a:r>
          </a:p>
        </p:txBody>
      </p:sp>
      <p:sp>
        <p:nvSpPr>
          <p:cNvPr id="4" name="Espace réservé du texte 3">
            <a:extLst>
              <a:ext uri="{FF2B5EF4-FFF2-40B4-BE49-F238E27FC236}">
                <a16:creationId xmlns:a16="http://schemas.microsoft.com/office/drawing/2014/main" id="{3575A6B3-6282-DA44-807C-05B72B70E8CA}"/>
              </a:ext>
            </a:extLst>
          </p:cNvPr>
          <p:cNvSpPr>
            <a:spLocks noGrp="1"/>
          </p:cNvSpPr>
          <p:nvPr>
            <p:ph type="body" idx="10"/>
          </p:nvPr>
        </p:nvSpPr>
        <p:spPr/>
        <p:txBody>
          <a:bodyPr/>
          <a:lstStyle/>
          <a:p>
            <a:r>
              <a:rPr lang="en-US" altLang="zh-CN"/>
              <a:t>Approach to severe BPD</a:t>
            </a:r>
          </a:p>
        </p:txBody>
      </p:sp>
    </p:spTree>
    <p:extLst>
      <p:ext uri="{BB962C8B-B14F-4D97-AF65-F5344CB8AC3E}">
        <p14:creationId xmlns:p14="http://schemas.microsoft.com/office/powerpoint/2010/main" val="27455296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AF72C35-7E68-8F49-BE31-1A4522B6EFF4}"/>
              </a:ext>
            </a:extLst>
          </p:cNvPr>
          <p:cNvSpPr>
            <a:spLocks noGrp="1"/>
          </p:cNvSpPr>
          <p:nvPr>
            <p:ph type="body" sz="quarter" idx="10"/>
          </p:nvPr>
        </p:nvSpPr>
        <p:spPr/>
        <p:txBody>
          <a:bodyPr/>
          <a:lstStyle/>
          <a:p>
            <a:r>
              <a:rPr lang="en-US" altLang="zh-CN" dirty="0"/>
              <a:t>Situation:</a:t>
            </a:r>
          </a:p>
          <a:p>
            <a:endParaRPr lang="fr-FR" sz="3200" b="0" i="1" cap="none" dirty="0"/>
          </a:p>
          <a:p>
            <a:r>
              <a:rPr lang="en-US" altLang="zh-CN" sz="3200" b="0" i="1" cap="none" dirty="0"/>
              <a:t>I'm calling you because baby X no longer has Delta-P, “it should be put on pressure”</a:t>
            </a:r>
            <a:endParaRPr lang="fr-FR" dirty="0"/>
          </a:p>
        </p:txBody>
      </p:sp>
      <p:grpSp>
        <p:nvGrpSpPr>
          <p:cNvPr id="5" name="Google Shape;8200;p119">
            <a:extLst>
              <a:ext uri="{FF2B5EF4-FFF2-40B4-BE49-F238E27FC236}">
                <a16:creationId xmlns:a16="http://schemas.microsoft.com/office/drawing/2014/main" id="{B3E779A1-4D30-2F41-A49F-8089E3C0B8F4}"/>
              </a:ext>
            </a:extLst>
          </p:cNvPr>
          <p:cNvGrpSpPr>
            <a:grpSpLocks noChangeAspect="1"/>
          </p:cNvGrpSpPr>
          <p:nvPr/>
        </p:nvGrpSpPr>
        <p:grpSpPr>
          <a:xfrm>
            <a:off x="8031163" y="1767229"/>
            <a:ext cx="3636000" cy="3667518"/>
            <a:chOff x="5300802" y="379630"/>
            <a:chExt cx="490685" cy="494943"/>
          </a:xfrm>
        </p:grpSpPr>
        <p:sp>
          <p:nvSpPr>
            <p:cNvPr id="6" name="Google Shape;8201;p119">
              <a:extLst>
                <a:ext uri="{FF2B5EF4-FFF2-40B4-BE49-F238E27FC236}">
                  <a16:creationId xmlns:a16="http://schemas.microsoft.com/office/drawing/2014/main" id="{813D809C-4514-5E48-965C-3BF18E2CC7F2}"/>
                </a:ext>
              </a:extLst>
            </p:cNvPr>
            <p:cNvSpPr/>
            <p:nvPr/>
          </p:nvSpPr>
          <p:spPr>
            <a:xfrm>
              <a:off x="5300802" y="379630"/>
              <a:ext cx="490685" cy="494943"/>
            </a:xfrm>
            <a:custGeom>
              <a:avLst/>
              <a:gdLst/>
              <a:ahLst/>
              <a:cxnLst/>
              <a:rect l="l" t="t" r="r" b="b"/>
              <a:pathLst>
                <a:path w="490685" h="494943" extrusionOk="0">
                  <a:moveTo>
                    <a:pt x="389636" y="494943"/>
                  </a:moveTo>
                  <a:cubicBezTo>
                    <a:pt x="302879" y="494943"/>
                    <a:pt x="49507" y="220982"/>
                    <a:pt x="16727" y="159526"/>
                  </a:cubicBezTo>
                  <a:cubicBezTo>
                    <a:pt x="1199" y="136053"/>
                    <a:pt x="-3807" y="107143"/>
                    <a:pt x="2925" y="79806"/>
                  </a:cubicBezTo>
                  <a:cubicBezTo>
                    <a:pt x="13523" y="47720"/>
                    <a:pt x="48029" y="27975"/>
                    <a:pt x="83767" y="11192"/>
                  </a:cubicBezTo>
                  <a:cubicBezTo>
                    <a:pt x="105544" y="-1273"/>
                    <a:pt x="131715" y="-3442"/>
                    <a:pt x="155243" y="5269"/>
                  </a:cubicBezTo>
                  <a:cubicBezTo>
                    <a:pt x="182777" y="21260"/>
                    <a:pt x="202289" y="48149"/>
                    <a:pt x="208973" y="79312"/>
                  </a:cubicBezTo>
                  <a:cubicBezTo>
                    <a:pt x="214550" y="104159"/>
                    <a:pt x="204868" y="129950"/>
                    <a:pt x="184326" y="144964"/>
                  </a:cubicBezTo>
                  <a:lnTo>
                    <a:pt x="178411" y="149653"/>
                  </a:lnTo>
                  <a:cubicBezTo>
                    <a:pt x="175037" y="152155"/>
                    <a:pt x="171902" y="154964"/>
                    <a:pt x="169045" y="158045"/>
                  </a:cubicBezTo>
                  <a:cubicBezTo>
                    <a:pt x="171012" y="161321"/>
                    <a:pt x="173609" y="164173"/>
                    <a:pt x="176686" y="166437"/>
                  </a:cubicBezTo>
                  <a:cubicBezTo>
                    <a:pt x="228296" y="209960"/>
                    <a:pt x="277035" y="256788"/>
                    <a:pt x="322596" y="306626"/>
                  </a:cubicBezTo>
                  <a:cubicBezTo>
                    <a:pt x="326047" y="310575"/>
                    <a:pt x="328758" y="311809"/>
                    <a:pt x="329990" y="311809"/>
                  </a:cubicBezTo>
                  <a:cubicBezTo>
                    <a:pt x="336152" y="311809"/>
                    <a:pt x="340342" y="306379"/>
                    <a:pt x="347983" y="295026"/>
                  </a:cubicBezTo>
                  <a:cubicBezTo>
                    <a:pt x="355623" y="283672"/>
                    <a:pt x="368686" y="262940"/>
                    <a:pt x="394319" y="268370"/>
                  </a:cubicBezTo>
                  <a:cubicBezTo>
                    <a:pt x="435804" y="280297"/>
                    <a:pt x="470015" y="309777"/>
                    <a:pt x="487978" y="349077"/>
                  </a:cubicBezTo>
                  <a:cubicBezTo>
                    <a:pt x="492638" y="368111"/>
                    <a:pt x="491259" y="388125"/>
                    <a:pt x="484034" y="406338"/>
                  </a:cubicBezTo>
                  <a:cubicBezTo>
                    <a:pt x="472450" y="442619"/>
                    <a:pt x="442381" y="487539"/>
                    <a:pt x="395305" y="494943"/>
                  </a:cubicBezTo>
                  <a:close/>
                  <a:moveTo>
                    <a:pt x="128624" y="24520"/>
                  </a:moveTo>
                  <a:cubicBezTo>
                    <a:pt x="116588" y="24960"/>
                    <a:pt x="104801" y="28079"/>
                    <a:pt x="94119" y="33652"/>
                  </a:cubicBezTo>
                  <a:cubicBezTo>
                    <a:pt x="52219" y="53150"/>
                    <a:pt x="32501" y="68946"/>
                    <a:pt x="26339" y="87704"/>
                  </a:cubicBezTo>
                  <a:cubicBezTo>
                    <a:pt x="22041" y="108621"/>
                    <a:pt x="26495" y="130388"/>
                    <a:pt x="38663" y="147926"/>
                  </a:cubicBezTo>
                  <a:cubicBezTo>
                    <a:pt x="81056" y="227893"/>
                    <a:pt x="336891" y="478900"/>
                    <a:pt x="391361" y="470015"/>
                  </a:cubicBezTo>
                  <a:cubicBezTo>
                    <a:pt x="425726" y="460390"/>
                    <a:pt x="452214" y="432921"/>
                    <a:pt x="460619" y="398193"/>
                  </a:cubicBezTo>
                  <a:cubicBezTo>
                    <a:pt x="466026" y="384640"/>
                    <a:pt x="467395" y="369810"/>
                    <a:pt x="464563" y="355494"/>
                  </a:cubicBezTo>
                  <a:cubicBezTo>
                    <a:pt x="449318" y="324626"/>
                    <a:pt x="421886" y="301541"/>
                    <a:pt x="388896" y="291817"/>
                  </a:cubicBezTo>
                  <a:cubicBezTo>
                    <a:pt x="381256" y="290089"/>
                    <a:pt x="377806" y="293791"/>
                    <a:pt x="368440" y="307860"/>
                  </a:cubicBezTo>
                  <a:cubicBezTo>
                    <a:pt x="361141" y="323268"/>
                    <a:pt x="346418" y="333813"/>
                    <a:pt x="329497" y="335749"/>
                  </a:cubicBezTo>
                  <a:cubicBezTo>
                    <a:pt x="319747" y="334875"/>
                    <a:pt x="310809" y="329952"/>
                    <a:pt x="304850" y="322175"/>
                  </a:cubicBezTo>
                  <a:cubicBezTo>
                    <a:pt x="260024" y="273159"/>
                    <a:pt x="212023" y="227152"/>
                    <a:pt x="161158" y="184454"/>
                  </a:cubicBezTo>
                  <a:cubicBezTo>
                    <a:pt x="149926" y="177339"/>
                    <a:pt x="143861" y="164325"/>
                    <a:pt x="145631" y="151134"/>
                  </a:cubicBezTo>
                  <a:lnTo>
                    <a:pt x="145631" y="151134"/>
                  </a:lnTo>
                  <a:cubicBezTo>
                    <a:pt x="149221" y="142184"/>
                    <a:pt x="155623" y="134647"/>
                    <a:pt x="163870" y="129662"/>
                  </a:cubicBezTo>
                  <a:lnTo>
                    <a:pt x="169292" y="125219"/>
                  </a:lnTo>
                  <a:cubicBezTo>
                    <a:pt x="181836" y="116574"/>
                    <a:pt x="188421" y="101570"/>
                    <a:pt x="186298" y="86470"/>
                  </a:cubicBezTo>
                  <a:cubicBezTo>
                    <a:pt x="181058" y="62328"/>
                    <a:pt x="166422" y="41275"/>
                    <a:pt x="145631" y="27975"/>
                  </a:cubicBezTo>
                  <a:cubicBezTo>
                    <a:pt x="140256" y="25675"/>
                    <a:pt x="134469" y="24499"/>
                    <a:pt x="128624" y="24520"/>
                  </a:cubicBezTo>
                  <a:close/>
                  <a:moveTo>
                    <a:pt x="156722" y="154590"/>
                  </a:moveTo>
                  <a:lnTo>
                    <a:pt x="156722" y="154590"/>
                  </a:lnTo>
                  <a:close/>
                </a:path>
              </a:pathLst>
            </a:custGeom>
            <a:solidFill>
              <a:schemeClr val="accent2"/>
            </a:solidFill>
            <a:ln w="38100">
              <a:solidFill>
                <a:schemeClr val="tx1"/>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 name="Google Shape;8202;p119">
              <a:extLst>
                <a:ext uri="{FF2B5EF4-FFF2-40B4-BE49-F238E27FC236}">
                  <a16:creationId xmlns:a16="http://schemas.microsoft.com/office/drawing/2014/main" id="{0AA76987-1448-7747-8008-FF82C763EDD7}"/>
                </a:ext>
              </a:extLst>
            </p:cNvPr>
            <p:cNvSpPr/>
            <p:nvPr/>
          </p:nvSpPr>
          <p:spPr>
            <a:xfrm>
              <a:off x="5572869" y="480108"/>
              <a:ext cx="120185" cy="122232"/>
            </a:xfrm>
            <a:custGeom>
              <a:avLst/>
              <a:gdLst/>
              <a:ahLst/>
              <a:cxnLst/>
              <a:rect l="l" t="t" r="r" b="b"/>
              <a:pathLst>
                <a:path w="120185" h="122232" extrusionOk="0">
                  <a:moveTo>
                    <a:pt x="107957" y="122232"/>
                  </a:moveTo>
                  <a:cubicBezTo>
                    <a:pt x="102248" y="122284"/>
                    <a:pt x="97250" y="118403"/>
                    <a:pt x="95880" y="112853"/>
                  </a:cubicBezTo>
                  <a:cubicBezTo>
                    <a:pt x="82982" y="70913"/>
                    <a:pt x="50534" y="37868"/>
                    <a:pt x="8876" y="24247"/>
                  </a:cubicBezTo>
                  <a:cubicBezTo>
                    <a:pt x="2342" y="22339"/>
                    <a:pt x="-1410" y="15488"/>
                    <a:pt x="496" y="8945"/>
                  </a:cubicBezTo>
                  <a:cubicBezTo>
                    <a:pt x="2098" y="2602"/>
                    <a:pt x="8532" y="-1240"/>
                    <a:pt x="14866" y="364"/>
                  </a:cubicBezTo>
                  <a:cubicBezTo>
                    <a:pt x="15090" y="421"/>
                    <a:pt x="15311" y="484"/>
                    <a:pt x="15531" y="554"/>
                  </a:cubicBezTo>
                  <a:cubicBezTo>
                    <a:pt x="65902" y="16254"/>
                    <a:pt x="105055" y="56203"/>
                    <a:pt x="119787" y="106929"/>
                  </a:cubicBezTo>
                  <a:cubicBezTo>
                    <a:pt x="121497" y="113526"/>
                    <a:pt x="117543" y="120262"/>
                    <a:pt x="110955" y="121974"/>
                  </a:cubicBezTo>
                  <a:cubicBezTo>
                    <a:pt x="110942" y="121978"/>
                    <a:pt x="110928" y="121981"/>
                    <a:pt x="110915" y="121985"/>
                  </a:cubicBezTo>
                  <a:close/>
                </a:path>
              </a:pathLst>
            </a:custGeom>
            <a:solidFill>
              <a:schemeClr val="accent2"/>
            </a:solidFill>
            <a:ln w="38100">
              <a:solidFill>
                <a:schemeClr val="tx1"/>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 name="Google Shape;8203;p119">
              <a:extLst>
                <a:ext uri="{FF2B5EF4-FFF2-40B4-BE49-F238E27FC236}">
                  <a16:creationId xmlns:a16="http://schemas.microsoft.com/office/drawing/2014/main" id="{2D6E6DFB-1B27-0D4F-9B00-CADB7B6F5C66}"/>
                </a:ext>
              </a:extLst>
            </p:cNvPr>
            <p:cNvSpPr/>
            <p:nvPr/>
          </p:nvSpPr>
          <p:spPr>
            <a:xfrm>
              <a:off x="5601959" y="381706"/>
              <a:ext cx="188631" cy="193238"/>
            </a:xfrm>
            <a:custGeom>
              <a:avLst/>
              <a:gdLst/>
              <a:ahLst/>
              <a:cxnLst/>
              <a:rect l="l" t="t" r="r" b="b"/>
              <a:pathLst>
                <a:path w="188631" h="193238" extrusionOk="0">
                  <a:moveTo>
                    <a:pt x="177455" y="193238"/>
                  </a:moveTo>
                  <a:cubicBezTo>
                    <a:pt x="171806" y="193267"/>
                    <a:pt x="166892" y="189371"/>
                    <a:pt x="165624" y="183859"/>
                  </a:cubicBezTo>
                  <a:cubicBezTo>
                    <a:pt x="134569" y="60453"/>
                    <a:pt x="10101" y="24666"/>
                    <a:pt x="8869" y="24172"/>
                  </a:cubicBezTo>
                  <a:cubicBezTo>
                    <a:pt x="2439" y="22396"/>
                    <a:pt x="-1336" y="15737"/>
                    <a:pt x="438" y="9298"/>
                  </a:cubicBezTo>
                  <a:cubicBezTo>
                    <a:pt x="454" y="9238"/>
                    <a:pt x="472" y="9177"/>
                    <a:pt x="489" y="9117"/>
                  </a:cubicBezTo>
                  <a:cubicBezTo>
                    <a:pt x="2269" y="2538"/>
                    <a:pt x="9037" y="-1350"/>
                    <a:pt x="15607" y="432"/>
                  </a:cubicBezTo>
                  <a:cubicBezTo>
                    <a:pt x="15661" y="447"/>
                    <a:pt x="15716" y="463"/>
                    <a:pt x="15771" y="478"/>
                  </a:cubicBezTo>
                  <a:cubicBezTo>
                    <a:pt x="21439" y="2206"/>
                    <a:pt x="155026" y="41943"/>
                    <a:pt x="188299" y="177936"/>
                  </a:cubicBezTo>
                  <a:cubicBezTo>
                    <a:pt x="189854" y="184603"/>
                    <a:pt x="185802" y="191291"/>
                    <a:pt x="179180" y="192991"/>
                  </a:cubicBezTo>
                  <a:close/>
                </a:path>
              </a:pathLst>
            </a:custGeom>
            <a:solidFill>
              <a:schemeClr val="accent2"/>
            </a:solidFill>
            <a:ln w="38100">
              <a:solidFill>
                <a:schemeClr val="tx1"/>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13980680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2481ADD-5748-3D43-BFCB-992F19C222ED}"/>
              </a:ext>
            </a:extLst>
          </p:cNvPr>
          <p:cNvSpPr>
            <a:spLocks noGrp="1"/>
          </p:cNvSpPr>
          <p:nvPr>
            <p:ph type="body" sz="quarter" idx="10"/>
          </p:nvPr>
        </p:nvSpPr>
        <p:spPr/>
        <p:txBody>
          <a:bodyPr/>
          <a:lstStyle/>
          <a:p>
            <a:r>
              <a:rPr lang="en-US" altLang="zh-CN" sz="3600" dirty="0"/>
              <a:t>High frequency ventilation</a:t>
            </a:r>
            <a:endParaRPr lang="fr-FR" dirty="0"/>
          </a:p>
        </p:txBody>
      </p:sp>
      <p:pic>
        <p:nvPicPr>
          <p:cNvPr id="5" name="Espace réservé pour une image  4">
            <a:extLst>
              <a:ext uri="{FF2B5EF4-FFF2-40B4-BE49-F238E27FC236}">
                <a16:creationId xmlns:a16="http://schemas.microsoft.com/office/drawing/2014/main" id="{6BD0867A-9FD2-3C4F-8662-597AFFF21C47}"/>
              </a:ext>
            </a:extLst>
          </p:cNvPr>
          <p:cNvPicPr>
            <a:picLocks noGrp="1" noChangeAspect="1"/>
          </p:cNvPicPr>
          <p:nvPr>
            <p:ph type="pic" sz="quarter" idx="16"/>
          </p:nvPr>
        </p:nvPicPr>
        <p:blipFill>
          <a:blip r:embed="rId3"/>
          <a:srcRect l="20428" r="20428"/>
          <a:stretch>
            <a:fillRect/>
          </a:stretch>
        </p:blipFill>
        <p:spPr/>
      </p:pic>
    </p:spTree>
    <p:extLst>
      <p:ext uri="{BB962C8B-B14F-4D97-AF65-F5344CB8AC3E}">
        <p14:creationId xmlns:p14="http://schemas.microsoft.com/office/powerpoint/2010/main" val="7596270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2BCEA4-864E-D548-551E-77ACE569994F}"/>
              </a:ext>
            </a:extLst>
          </p:cNvPr>
          <p:cNvSpPr>
            <a:spLocks noGrp="1"/>
          </p:cNvSpPr>
          <p:nvPr>
            <p:ph type="title"/>
          </p:nvPr>
        </p:nvSpPr>
        <p:spPr/>
        <p:txBody>
          <a:bodyPr/>
          <a:lstStyle/>
          <a:p>
            <a:r>
              <a:rPr lang="en-US" altLang="zh-CN" dirty="0"/>
              <a:t>Basic terms</a:t>
            </a:r>
          </a:p>
        </p:txBody>
      </p:sp>
      <p:cxnSp>
        <p:nvCxnSpPr>
          <p:cNvPr id="6" name="Connecteur droit avec flèche 5">
            <a:extLst>
              <a:ext uri="{FF2B5EF4-FFF2-40B4-BE49-F238E27FC236}">
                <a16:creationId xmlns:a16="http://schemas.microsoft.com/office/drawing/2014/main" id="{D26E04A3-992F-F971-F8B8-75FA823227D9}"/>
              </a:ext>
            </a:extLst>
          </p:cNvPr>
          <p:cNvCxnSpPr>
            <a:cxnSpLocks/>
          </p:cNvCxnSpPr>
          <p:nvPr/>
        </p:nvCxnSpPr>
        <p:spPr>
          <a:xfrm>
            <a:off x="1710813" y="4306529"/>
            <a:ext cx="9689690"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3EFDBD0A-3856-D13B-EAFA-EE7164F1EEB2}"/>
              </a:ext>
            </a:extLst>
          </p:cNvPr>
          <p:cNvCxnSpPr>
            <a:cxnSpLocks/>
          </p:cNvCxnSpPr>
          <p:nvPr/>
        </p:nvCxnSpPr>
        <p:spPr>
          <a:xfrm flipV="1">
            <a:off x="1710813" y="2298290"/>
            <a:ext cx="0" cy="4016477"/>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9CD12A9D-DD3D-9ECB-9D45-567B75193D0E}"/>
              </a:ext>
            </a:extLst>
          </p:cNvPr>
          <p:cNvSpPr txBox="1"/>
          <p:nvPr/>
        </p:nvSpPr>
        <p:spPr>
          <a:xfrm rot="16200000">
            <a:off x="575189" y="3082413"/>
            <a:ext cx="1599797" cy="387798"/>
          </a:xfrm>
          <a:prstGeom prst="rect">
            <a:avLst/>
          </a:prstGeom>
          <a:noFill/>
          <a:ln>
            <a:noFill/>
          </a:ln>
        </p:spPr>
        <p:txBody>
          <a:bodyPr wrap="none" lIns="0" tIns="0" rIns="0" bIns="0" rtlCol="0">
            <a:spAutoFit/>
          </a:bodyPr>
          <a:lstStyle/>
          <a:p>
            <a:pPr algn="l">
              <a:lnSpc>
                <a:spcPct val="90000"/>
              </a:lnSpc>
              <a:spcBef>
                <a:spcPts val="1000"/>
              </a:spcBef>
            </a:pPr>
            <a:r>
              <a:rPr lang="en-US" altLang="zh-CN" sz="2800" dirty="0">
                <a:solidFill>
                  <a:schemeClr val="accent3"/>
                </a:solidFill>
              </a:rPr>
              <a:t>Amplitude</a:t>
            </a:r>
          </a:p>
        </p:txBody>
      </p:sp>
      <p:sp>
        <p:nvSpPr>
          <p:cNvPr id="11" name="ZoneTexte 10">
            <a:extLst>
              <a:ext uri="{FF2B5EF4-FFF2-40B4-BE49-F238E27FC236}">
                <a16:creationId xmlns:a16="http://schemas.microsoft.com/office/drawing/2014/main" id="{40F320CE-665F-5991-E33B-E2C671A218DE}"/>
              </a:ext>
            </a:extLst>
          </p:cNvPr>
          <p:cNvSpPr txBox="1"/>
          <p:nvPr/>
        </p:nvSpPr>
        <p:spPr>
          <a:xfrm>
            <a:off x="10214400" y="4482570"/>
            <a:ext cx="1059842" cy="387798"/>
          </a:xfrm>
          <a:prstGeom prst="rect">
            <a:avLst/>
          </a:prstGeom>
          <a:noFill/>
          <a:ln>
            <a:noFill/>
          </a:ln>
        </p:spPr>
        <p:txBody>
          <a:bodyPr wrap="none" lIns="0" tIns="0" rIns="0" bIns="0" rtlCol="0">
            <a:spAutoFit/>
          </a:bodyPr>
          <a:lstStyle/>
          <a:p>
            <a:pPr algn="l">
              <a:lnSpc>
                <a:spcPct val="90000"/>
              </a:lnSpc>
              <a:spcBef>
                <a:spcPts val="1000"/>
              </a:spcBef>
            </a:pPr>
            <a:r>
              <a:rPr lang="en-US" altLang="zh-CN" sz="2800" dirty="0">
                <a:solidFill>
                  <a:schemeClr val="accent3"/>
                </a:solidFill>
              </a:rPr>
              <a:t>Time</a:t>
            </a:r>
          </a:p>
        </p:txBody>
      </p:sp>
      <p:sp>
        <p:nvSpPr>
          <p:cNvPr id="13" name="Forme libre 12">
            <a:extLst>
              <a:ext uri="{FF2B5EF4-FFF2-40B4-BE49-F238E27FC236}">
                <a16:creationId xmlns:a16="http://schemas.microsoft.com/office/drawing/2014/main" id="{876864BA-D559-9B7A-C366-435B3FA2478A}"/>
              </a:ext>
            </a:extLst>
          </p:cNvPr>
          <p:cNvSpPr/>
          <p:nvPr/>
        </p:nvSpPr>
        <p:spPr>
          <a:xfrm>
            <a:off x="1725561" y="2429572"/>
            <a:ext cx="1563329" cy="3328978"/>
          </a:xfrm>
          <a:custGeom>
            <a:avLst/>
            <a:gdLst>
              <a:gd name="connsiteX0" fmla="*/ 0 w 1563329"/>
              <a:gd name="connsiteY0" fmla="*/ 1862209 h 3328978"/>
              <a:gd name="connsiteX1" fmla="*/ 309716 w 1563329"/>
              <a:gd name="connsiteY1" fmla="*/ 33409 h 3328978"/>
              <a:gd name="connsiteX2" fmla="*/ 825910 w 1563329"/>
              <a:gd name="connsiteY2" fmla="*/ 3263305 h 3328978"/>
              <a:gd name="connsiteX3" fmla="*/ 1563329 w 1563329"/>
              <a:gd name="connsiteY3" fmla="*/ 1891705 h 3328978"/>
            </a:gdLst>
            <a:ahLst/>
            <a:cxnLst>
              <a:cxn ang="0">
                <a:pos x="connsiteX0" y="connsiteY0"/>
              </a:cxn>
              <a:cxn ang="0">
                <a:pos x="connsiteX1" y="connsiteY1"/>
              </a:cxn>
              <a:cxn ang="0">
                <a:pos x="connsiteX2" y="connsiteY2"/>
              </a:cxn>
              <a:cxn ang="0">
                <a:pos x="connsiteX3" y="connsiteY3"/>
              </a:cxn>
            </a:cxnLst>
            <a:rect l="l" t="t" r="r" b="b"/>
            <a:pathLst>
              <a:path w="1563329" h="3328978">
                <a:moveTo>
                  <a:pt x="0" y="1862209"/>
                </a:moveTo>
                <a:cubicBezTo>
                  <a:pt x="86032" y="831051"/>
                  <a:pt x="172064" y="-200107"/>
                  <a:pt x="309716" y="33409"/>
                </a:cubicBezTo>
                <a:cubicBezTo>
                  <a:pt x="447368" y="266925"/>
                  <a:pt x="616975" y="2953589"/>
                  <a:pt x="825910" y="3263305"/>
                </a:cubicBezTo>
                <a:cubicBezTo>
                  <a:pt x="1034845" y="3573021"/>
                  <a:pt x="1299087" y="2732363"/>
                  <a:pt x="1563329" y="1891705"/>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orme libre 13">
            <a:extLst>
              <a:ext uri="{FF2B5EF4-FFF2-40B4-BE49-F238E27FC236}">
                <a16:creationId xmlns:a16="http://schemas.microsoft.com/office/drawing/2014/main" id="{1D612391-B0D8-E3AD-EF3D-8F9371A5C5D7}"/>
              </a:ext>
            </a:extLst>
          </p:cNvPr>
          <p:cNvSpPr/>
          <p:nvPr/>
        </p:nvSpPr>
        <p:spPr>
          <a:xfrm>
            <a:off x="3288890" y="2429572"/>
            <a:ext cx="1563329" cy="3328978"/>
          </a:xfrm>
          <a:custGeom>
            <a:avLst/>
            <a:gdLst>
              <a:gd name="connsiteX0" fmla="*/ 0 w 1563329"/>
              <a:gd name="connsiteY0" fmla="*/ 1862209 h 3328978"/>
              <a:gd name="connsiteX1" fmla="*/ 309716 w 1563329"/>
              <a:gd name="connsiteY1" fmla="*/ 33409 h 3328978"/>
              <a:gd name="connsiteX2" fmla="*/ 825910 w 1563329"/>
              <a:gd name="connsiteY2" fmla="*/ 3263305 h 3328978"/>
              <a:gd name="connsiteX3" fmla="*/ 1563329 w 1563329"/>
              <a:gd name="connsiteY3" fmla="*/ 1891705 h 3328978"/>
            </a:gdLst>
            <a:ahLst/>
            <a:cxnLst>
              <a:cxn ang="0">
                <a:pos x="connsiteX0" y="connsiteY0"/>
              </a:cxn>
              <a:cxn ang="0">
                <a:pos x="connsiteX1" y="connsiteY1"/>
              </a:cxn>
              <a:cxn ang="0">
                <a:pos x="connsiteX2" y="connsiteY2"/>
              </a:cxn>
              <a:cxn ang="0">
                <a:pos x="connsiteX3" y="connsiteY3"/>
              </a:cxn>
            </a:cxnLst>
            <a:rect l="l" t="t" r="r" b="b"/>
            <a:pathLst>
              <a:path w="1563329" h="3328978">
                <a:moveTo>
                  <a:pt x="0" y="1862209"/>
                </a:moveTo>
                <a:cubicBezTo>
                  <a:pt x="86032" y="831051"/>
                  <a:pt x="172064" y="-200107"/>
                  <a:pt x="309716" y="33409"/>
                </a:cubicBezTo>
                <a:cubicBezTo>
                  <a:pt x="447368" y="266925"/>
                  <a:pt x="616975" y="2953589"/>
                  <a:pt x="825910" y="3263305"/>
                </a:cubicBezTo>
                <a:cubicBezTo>
                  <a:pt x="1034845" y="3573021"/>
                  <a:pt x="1299087" y="2732363"/>
                  <a:pt x="1563329" y="1891705"/>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orme libre 14">
            <a:extLst>
              <a:ext uri="{FF2B5EF4-FFF2-40B4-BE49-F238E27FC236}">
                <a16:creationId xmlns:a16="http://schemas.microsoft.com/office/drawing/2014/main" id="{F05633BF-7CCA-5B23-C46C-96F4FF3F6592}"/>
              </a:ext>
            </a:extLst>
          </p:cNvPr>
          <p:cNvSpPr/>
          <p:nvPr/>
        </p:nvSpPr>
        <p:spPr>
          <a:xfrm>
            <a:off x="4852219" y="2429572"/>
            <a:ext cx="1563329" cy="3328978"/>
          </a:xfrm>
          <a:custGeom>
            <a:avLst/>
            <a:gdLst>
              <a:gd name="connsiteX0" fmla="*/ 0 w 1563329"/>
              <a:gd name="connsiteY0" fmla="*/ 1862209 h 3328978"/>
              <a:gd name="connsiteX1" fmla="*/ 309716 w 1563329"/>
              <a:gd name="connsiteY1" fmla="*/ 33409 h 3328978"/>
              <a:gd name="connsiteX2" fmla="*/ 825910 w 1563329"/>
              <a:gd name="connsiteY2" fmla="*/ 3263305 h 3328978"/>
              <a:gd name="connsiteX3" fmla="*/ 1563329 w 1563329"/>
              <a:gd name="connsiteY3" fmla="*/ 1891705 h 3328978"/>
            </a:gdLst>
            <a:ahLst/>
            <a:cxnLst>
              <a:cxn ang="0">
                <a:pos x="connsiteX0" y="connsiteY0"/>
              </a:cxn>
              <a:cxn ang="0">
                <a:pos x="connsiteX1" y="connsiteY1"/>
              </a:cxn>
              <a:cxn ang="0">
                <a:pos x="connsiteX2" y="connsiteY2"/>
              </a:cxn>
              <a:cxn ang="0">
                <a:pos x="connsiteX3" y="connsiteY3"/>
              </a:cxn>
            </a:cxnLst>
            <a:rect l="l" t="t" r="r" b="b"/>
            <a:pathLst>
              <a:path w="1563329" h="3328978">
                <a:moveTo>
                  <a:pt x="0" y="1862209"/>
                </a:moveTo>
                <a:cubicBezTo>
                  <a:pt x="86032" y="831051"/>
                  <a:pt x="172064" y="-200107"/>
                  <a:pt x="309716" y="33409"/>
                </a:cubicBezTo>
                <a:cubicBezTo>
                  <a:pt x="447368" y="266925"/>
                  <a:pt x="616975" y="2953589"/>
                  <a:pt x="825910" y="3263305"/>
                </a:cubicBezTo>
                <a:cubicBezTo>
                  <a:pt x="1034845" y="3573021"/>
                  <a:pt x="1299087" y="2732363"/>
                  <a:pt x="1563329" y="1891705"/>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orme libre 15">
            <a:extLst>
              <a:ext uri="{FF2B5EF4-FFF2-40B4-BE49-F238E27FC236}">
                <a16:creationId xmlns:a16="http://schemas.microsoft.com/office/drawing/2014/main" id="{8AD7AE88-323E-3CC7-559F-C6E9FCA57541}"/>
              </a:ext>
            </a:extLst>
          </p:cNvPr>
          <p:cNvSpPr/>
          <p:nvPr/>
        </p:nvSpPr>
        <p:spPr>
          <a:xfrm>
            <a:off x="6415548" y="2429572"/>
            <a:ext cx="1563329" cy="3328978"/>
          </a:xfrm>
          <a:custGeom>
            <a:avLst/>
            <a:gdLst>
              <a:gd name="connsiteX0" fmla="*/ 0 w 1563329"/>
              <a:gd name="connsiteY0" fmla="*/ 1862209 h 3328978"/>
              <a:gd name="connsiteX1" fmla="*/ 309716 w 1563329"/>
              <a:gd name="connsiteY1" fmla="*/ 33409 h 3328978"/>
              <a:gd name="connsiteX2" fmla="*/ 825910 w 1563329"/>
              <a:gd name="connsiteY2" fmla="*/ 3263305 h 3328978"/>
              <a:gd name="connsiteX3" fmla="*/ 1563329 w 1563329"/>
              <a:gd name="connsiteY3" fmla="*/ 1891705 h 3328978"/>
            </a:gdLst>
            <a:ahLst/>
            <a:cxnLst>
              <a:cxn ang="0">
                <a:pos x="connsiteX0" y="connsiteY0"/>
              </a:cxn>
              <a:cxn ang="0">
                <a:pos x="connsiteX1" y="connsiteY1"/>
              </a:cxn>
              <a:cxn ang="0">
                <a:pos x="connsiteX2" y="connsiteY2"/>
              </a:cxn>
              <a:cxn ang="0">
                <a:pos x="connsiteX3" y="connsiteY3"/>
              </a:cxn>
            </a:cxnLst>
            <a:rect l="l" t="t" r="r" b="b"/>
            <a:pathLst>
              <a:path w="1563329" h="3328978">
                <a:moveTo>
                  <a:pt x="0" y="1862209"/>
                </a:moveTo>
                <a:cubicBezTo>
                  <a:pt x="86032" y="831051"/>
                  <a:pt x="172064" y="-200107"/>
                  <a:pt x="309716" y="33409"/>
                </a:cubicBezTo>
                <a:cubicBezTo>
                  <a:pt x="447368" y="266925"/>
                  <a:pt x="616975" y="2953589"/>
                  <a:pt x="825910" y="3263305"/>
                </a:cubicBezTo>
                <a:cubicBezTo>
                  <a:pt x="1034845" y="3573021"/>
                  <a:pt x="1299087" y="2732363"/>
                  <a:pt x="1563329" y="1891705"/>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orme libre 16">
            <a:extLst>
              <a:ext uri="{FF2B5EF4-FFF2-40B4-BE49-F238E27FC236}">
                <a16:creationId xmlns:a16="http://schemas.microsoft.com/office/drawing/2014/main" id="{9A38BFEB-739D-FF0C-087A-EE4F50965E36}"/>
              </a:ext>
            </a:extLst>
          </p:cNvPr>
          <p:cNvSpPr/>
          <p:nvPr/>
        </p:nvSpPr>
        <p:spPr>
          <a:xfrm>
            <a:off x="7978877" y="2429572"/>
            <a:ext cx="1563329" cy="3328978"/>
          </a:xfrm>
          <a:custGeom>
            <a:avLst/>
            <a:gdLst>
              <a:gd name="connsiteX0" fmla="*/ 0 w 1563329"/>
              <a:gd name="connsiteY0" fmla="*/ 1862209 h 3328978"/>
              <a:gd name="connsiteX1" fmla="*/ 309716 w 1563329"/>
              <a:gd name="connsiteY1" fmla="*/ 33409 h 3328978"/>
              <a:gd name="connsiteX2" fmla="*/ 825910 w 1563329"/>
              <a:gd name="connsiteY2" fmla="*/ 3263305 h 3328978"/>
              <a:gd name="connsiteX3" fmla="*/ 1563329 w 1563329"/>
              <a:gd name="connsiteY3" fmla="*/ 1891705 h 3328978"/>
            </a:gdLst>
            <a:ahLst/>
            <a:cxnLst>
              <a:cxn ang="0">
                <a:pos x="connsiteX0" y="connsiteY0"/>
              </a:cxn>
              <a:cxn ang="0">
                <a:pos x="connsiteX1" y="connsiteY1"/>
              </a:cxn>
              <a:cxn ang="0">
                <a:pos x="connsiteX2" y="connsiteY2"/>
              </a:cxn>
              <a:cxn ang="0">
                <a:pos x="connsiteX3" y="connsiteY3"/>
              </a:cxn>
            </a:cxnLst>
            <a:rect l="l" t="t" r="r" b="b"/>
            <a:pathLst>
              <a:path w="1563329" h="3328978">
                <a:moveTo>
                  <a:pt x="0" y="1862209"/>
                </a:moveTo>
                <a:cubicBezTo>
                  <a:pt x="86032" y="831051"/>
                  <a:pt x="172064" y="-200107"/>
                  <a:pt x="309716" y="33409"/>
                </a:cubicBezTo>
                <a:cubicBezTo>
                  <a:pt x="447368" y="266925"/>
                  <a:pt x="616975" y="2953589"/>
                  <a:pt x="825910" y="3263305"/>
                </a:cubicBezTo>
                <a:cubicBezTo>
                  <a:pt x="1034845" y="3573021"/>
                  <a:pt x="1299087" y="2732363"/>
                  <a:pt x="1563329" y="1891705"/>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0" name="Connecteur droit avec flèche 19">
            <a:extLst>
              <a:ext uri="{FF2B5EF4-FFF2-40B4-BE49-F238E27FC236}">
                <a16:creationId xmlns:a16="http://schemas.microsoft.com/office/drawing/2014/main" id="{7FE5D369-F1DD-B7DA-1A45-F9CF8AA95309}"/>
              </a:ext>
            </a:extLst>
          </p:cNvPr>
          <p:cNvCxnSpPr/>
          <p:nvPr/>
        </p:nvCxnSpPr>
        <p:spPr>
          <a:xfrm flipV="1">
            <a:off x="2507225" y="2429572"/>
            <a:ext cx="0" cy="1876956"/>
          </a:xfrm>
          <a:prstGeom prst="straightConnector1">
            <a:avLst/>
          </a:prstGeom>
          <a:ln w="28575">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E1B1B361-97B7-5207-483F-1CC5DEAF1D95}"/>
              </a:ext>
            </a:extLst>
          </p:cNvPr>
          <p:cNvSpPr txBox="1"/>
          <p:nvPr/>
        </p:nvSpPr>
        <p:spPr>
          <a:xfrm>
            <a:off x="2625213" y="3276312"/>
            <a:ext cx="238848"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2"/>
                </a:solidFill>
              </a:rPr>
              <a:t>A</a:t>
            </a:r>
          </a:p>
        </p:txBody>
      </p:sp>
      <p:cxnSp>
        <p:nvCxnSpPr>
          <p:cNvPr id="23" name="Connecteur droit avec flèche 22">
            <a:extLst>
              <a:ext uri="{FF2B5EF4-FFF2-40B4-BE49-F238E27FC236}">
                <a16:creationId xmlns:a16="http://schemas.microsoft.com/office/drawing/2014/main" id="{59BEE384-4F8A-F42A-D062-239489AD34F8}"/>
              </a:ext>
            </a:extLst>
          </p:cNvPr>
          <p:cNvCxnSpPr/>
          <p:nvPr/>
        </p:nvCxnSpPr>
        <p:spPr>
          <a:xfrm>
            <a:off x="1725561" y="6076335"/>
            <a:ext cx="575187" cy="0"/>
          </a:xfrm>
          <a:prstGeom prst="straightConnector1">
            <a:avLst/>
          </a:prstGeom>
          <a:ln w="28575">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34823A75-3CC0-8F2B-E3B0-75357E2F6416}"/>
              </a:ext>
            </a:extLst>
          </p:cNvPr>
          <p:cNvCxnSpPr>
            <a:cxnSpLocks/>
          </p:cNvCxnSpPr>
          <p:nvPr/>
        </p:nvCxnSpPr>
        <p:spPr>
          <a:xfrm>
            <a:off x="2300748" y="6076335"/>
            <a:ext cx="973395" cy="0"/>
          </a:xfrm>
          <a:prstGeom prst="straightConnector1">
            <a:avLst/>
          </a:prstGeom>
          <a:ln w="28575">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98E37DAC-9DB5-B8AC-72B0-7CD398BBAFC0}"/>
              </a:ext>
            </a:extLst>
          </p:cNvPr>
          <p:cNvSpPr txBox="1"/>
          <p:nvPr/>
        </p:nvSpPr>
        <p:spPr>
          <a:xfrm>
            <a:off x="1959654" y="6118416"/>
            <a:ext cx="835165"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2"/>
                </a:solidFill>
              </a:rPr>
              <a:t>I  :  E</a:t>
            </a:r>
          </a:p>
        </p:txBody>
      </p:sp>
      <p:sp>
        <p:nvSpPr>
          <p:cNvPr id="30" name="Forme libre 29">
            <a:extLst>
              <a:ext uri="{FF2B5EF4-FFF2-40B4-BE49-F238E27FC236}">
                <a16:creationId xmlns:a16="http://schemas.microsoft.com/office/drawing/2014/main" id="{1A11AEEC-F8D3-5F00-A677-C49AA09747F9}"/>
              </a:ext>
            </a:extLst>
          </p:cNvPr>
          <p:cNvSpPr/>
          <p:nvPr/>
        </p:nvSpPr>
        <p:spPr>
          <a:xfrm>
            <a:off x="1735015" y="2438400"/>
            <a:ext cx="547077" cy="1860062"/>
          </a:xfrm>
          <a:custGeom>
            <a:avLst/>
            <a:gdLst>
              <a:gd name="connsiteX0" fmla="*/ 0 w 547077"/>
              <a:gd name="connsiteY0" fmla="*/ 1852246 h 1860062"/>
              <a:gd name="connsiteX1" fmla="*/ 89877 w 547077"/>
              <a:gd name="connsiteY1" fmla="*/ 914400 h 1860062"/>
              <a:gd name="connsiteX2" fmla="*/ 168031 w 547077"/>
              <a:gd name="connsiteY2" fmla="*/ 269631 h 1860062"/>
              <a:gd name="connsiteX3" fmla="*/ 207108 w 547077"/>
              <a:gd name="connsiteY3" fmla="*/ 93785 h 1860062"/>
              <a:gd name="connsiteX4" fmla="*/ 242277 w 547077"/>
              <a:gd name="connsiteY4" fmla="*/ 15631 h 1860062"/>
              <a:gd name="connsiteX5" fmla="*/ 257908 w 547077"/>
              <a:gd name="connsiteY5" fmla="*/ 0 h 1860062"/>
              <a:gd name="connsiteX6" fmla="*/ 289170 w 547077"/>
              <a:gd name="connsiteY6" fmla="*/ 19538 h 1860062"/>
              <a:gd name="connsiteX7" fmla="*/ 312616 w 547077"/>
              <a:gd name="connsiteY7" fmla="*/ 97692 h 1860062"/>
              <a:gd name="connsiteX8" fmla="*/ 343877 w 547077"/>
              <a:gd name="connsiteY8" fmla="*/ 246185 h 1860062"/>
              <a:gd name="connsiteX9" fmla="*/ 414216 w 547077"/>
              <a:gd name="connsiteY9" fmla="*/ 719015 h 1860062"/>
              <a:gd name="connsiteX10" fmla="*/ 465016 w 547077"/>
              <a:gd name="connsiteY10" fmla="*/ 1152769 h 1860062"/>
              <a:gd name="connsiteX11" fmla="*/ 523631 w 547077"/>
              <a:gd name="connsiteY11" fmla="*/ 1641231 h 1860062"/>
              <a:gd name="connsiteX12" fmla="*/ 547077 w 547077"/>
              <a:gd name="connsiteY12" fmla="*/ 1860062 h 1860062"/>
              <a:gd name="connsiteX13" fmla="*/ 0 w 547077"/>
              <a:gd name="connsiteY13" fmla="*/ 1852246 h 186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7077" h="1860062">
                <a:moveTo>
                  <a:pt x="0" y="1852246"/>
                </a:moveTo>
                <a:lnTo>
                  <a:pt x="89877" y="914400"/>
                </a:lnTo>
                <a:lnTo>
                  <a:pt x="168031" y="269631"/>
                </a:lnTo>
                <a:lnTo>
                  <a:pt x="207108" y="93785"/>
                </a:lnTo>
                <a:lnTo>
                  <a:pt x="242277" y="15631"/>
                </a:lnTo>
                <a:lnTo>
                  <a:pt x="257908" y="0"/>
                </a:lnTo>
                <a:lnTo>
                  <a:pt x="289170" y="19538"/>
                </a:lnTo>
                <a:lnTo>
                  <a:pt x="312616" y="97692"/>
                </a:lnTo>
                <a:lnTo>
                  <a:pt x="343877" y="246185"/>
                </a:lnTo>
                <a:lnTo>
                  <a:pt x="414216" y="719015"/>
                </a:lnTo>
                <a:lnTo>
                  <a:pt x="465016" y="1152769"/>
                </a:lnTo>
                <a:lnTo>
                  <a:pt x="523631" y="1641231"/>
                </a:lnTo>
                <a:lnTo>
                  <a:pt x="547077" y="1860062"/>
                </a:lnTo>
                <a:lnTo>
                  <a:pt x="0" y="185224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ZoneTexte 30">
            <a:extLst>
              <a:ext uri="{FF2B5EF4-FFF2-40B4-BE49-F238E27FC236}">
                <a16:creationId xmlns:a16="http://schemas.microsoft.com/office/drawing/2014/main" id="{AA5A8003-0D77-629F-44B7-4EE7D48579A7}"/>
              </a:ext>
            </a:extLst>
          </p:cNvPr>
          <p:cNvSpPr txBox="1"/>
          <p:nvPr/>
        </p:nvSpPr>
        <p:spPr>
          <a:xfrm>
            <a:off x="2025177" y="1914464"/>
            <a:ext cx="1200072"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4"/>
                </a:solidFill>
              </a:rPr>
              <a:t>Volume</a:t>
            </a:r>
          </a:p>
        </p:txBody>
      </p:sp>
    </p:spTree>
    <p:extLst>
      <p:ext uri="{BB962C8B-B14F-4D97-AF65-F5344CB8AC3E}">
        <p14:creationId xmlns:p14="http://schemas.microsoft.com/office/powerpoint/2010/main" val="112664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animBg="1"/>
      <p:bldP spid="14" grpId="0" animBg="1"/>
      <p:bldP spid="15" grpId="0" animBg="1"/>
      <p:bldP spid="16" grpId="0" animBg="1"/>
      <p:bldP spid="17" grpId="0" animBg="1"/>
      <p:bldP spid="21" grpId="0"/>
      <p:bldP spid="28" grpId="0"/>
      <p:bldP spid="30" grpId="0" animBg="1"/>
      <p:bldP spid="31"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85A02E-742E-7D44-B9CC-42F13A564F6A}"/>
              </a:ext>
            </a:extLst>
          </p:cNvPr>
          <p:cNvSpPr>
            <a:spLocks noGrp="1"/>
          </p:cNvSpPr>
          <p:nvPr>
            <p:ph type="title"/>
          </p:nvPr>
        </p:nvSpPr>
        <p:spPr/>
        <p:txBody>
          <a:bodyPr/>
          <a:lstStyle/>
          <a:p>
            <a:r>
              <a:rPr lang="en-US" altLang="zh-CN"/>
              <a:t>High frequency ventilation</a:t>
            </a:r>
          </a:p>
        </p:txBody>
      </p:sp>
      <p:sp>
        <p:nvSpPr>
          <p:cNvPr id="3" name="Espace réservé du contenu 2">
            <a:extLst>
              <a:ext uri="{FF2B5EF4-FFF2-40B4-BE49-F238E27FC236}">
                <a16:creationId xmlns:a16="http://schemas.microsoft.com/office/drawing/2014/main" id="{862FFE1A-06BD-364E-9386-0E8B4BD0D7CB}"/>
              </a:ext>
            </a:extLst>
          </p:cNvPr>
          <p:cNvSpPr>
            <a:spLocks noGrp="1"/>
          </p:cNvSpPr>
          <p:nvPr>
            <p:ph idx="1"/>
          </p:nvPr>
        </p:nvSpPr>
        <p:spPr/>
        <p:txBody>
          <a:bodyPr>
            <a:normAutofit lnSpcReduction="10000"/>
          </a:bodyPr>
          <a:lstStyle/>
          <a:p>
            <a:r>
              <a:rPr lang="en-US" altLang="zh-CN"/>
              <a:t>Indication:</a:t>
            </a:r>
          </a:p>
          <a:p>
            <a:pPr marL="814388" lvl="1" indent="-571500"/>
            <a:r>
              <a:rPr lang="en-US" altLang="zh-CN"/>
              <a:t>Persistent respiratory acidosis (&lt;7.2 with pCO2&gt;60)</a:t>
            </a:r>
          </a:p>
          <a:p>
            <a:pPr marL="1257300" lvl="3" indent="-571500"/>
            <a:r>
              <a:rPr lang="en-US" altLang="zh-CN"/>
              <a:t>With frequency &gt;60-70</a:t>
            </a:r>
          </a:p>
          <a:p>
            <a:pPr marL="1257300" lvl="3" indent="-571500"/>
            <a:r>
              <a:rPr lang="en-US" altLang="zh-CN"/>
              <a:t>Volume 6 ml/kg with PL &gt;25 or PIP &gt;25</a:t>
            </a:r>
          </a:p>
          <a:p>
            <a:pPr marL="1257300" lvl="3" indent="-571500"/>
            <a:r>
              <a:rPr lang="en-US" altLang="zh-CN"/>
              <a:t>Adequate PEEP</a:t>
            </a:r>
          </a:p>
          <a:p>
            <a:pPr marL="814388" lvl="1" indent="-571500"/>
            <a:r>
              <a:rPr lang="en-US" altLang="zh-CN"/>
              <a:t>FiO2&gt;60 after surfactant</a:t>
            </a:r>
          </a:p>
          <a:p>
            <a:pPr marL="814388" lvl="1" indent="-571500"/>
            <a:r>
              <a:rPr lang="en-US" altLang="zh-CN"/>
              <a:t>Any newborn &lt;25 weeks</a:t>
            </a:r>
          </a:p>
          <a:p>
            <a:pPr marL="1257300" lvl="3" indent="-571500"/>
            <a:endParaRPr lang="fr-FR"/>
          </a:p>
        </p:txBody>
      </p:sp>
    </p:spTree>
    <p:extLst>
      <p:ext uri="{BB962C8B-B14F-4D97-AF65-F5344CB8AC3E}">
        <p14:creationId xmlns:p14="http://schemas.microsoft.com/office/powerpoint/2010/main" val="6654164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85A02E-742E-7D44-B9CC-42F13A564F6A}"/>
              </a:ext>
            </a:extLst>
          </p:cNvPr>
          <p:cNvSpPr>
            <a:spLocks noGrp="1"/>
          </p:cNvSpPr>
          <p:nvPr>
            <p:ph type="title"/>
          </p:nvPr>
        </p:nvSpPr>
        <p:spPr/>
        <p:txBody>
          <a:bodyPr/>
          <a:lstStyle/>
          <a:p>
            <a:r>
              <a:rPr lang="en-US" altLang="zh-CN"/>
              <a:t>High frequency ventilation</a:t>
            </a:r>
          </a:p>
        </p:txBody>
      </p:sp>
      <p:sp>
        <p:nvSpPr>
          <p:cNvPr id="3" name="Espace réservé du contenu 2">
            <a:extLst>
              <a:ext uri="{FF2B5EF4-FFF2-40B4-BE49-F238E27FC236}">
                <a16:creationId xmlns:a16="http://schemas.microsoft.com/office/drawing/2014/main" id="{862FFE1A-06BD-364E-9386-0E8B4BD0D7CB}"/>
              </a:ext>
            </a:extLst>
          </p:cNvPr>
          <p:cNvSpPr>
            <a:spLocks noGrp="1"/>
          </p:cNvSpPr>
          <p:nvPr>
            <p:ph idx="1"/>
          </p:nvPr>
        </p:nvSpPr>
        <p:spPr/>
        <p:txBody>
          <a:bodyPr vert="horz" lIns="0" tIns="0" rIns="0" bIns="0" rtlCol="0" anchor="t">
            <a:normAutofit/>
          </a:bodyPr>
          <a:lstStyle/>
          <a:p>
            <a:r>
              <a:rPr lang="en-US" altLang="zh-CN"/>
              <a:t>Volume:</a:t>
            </a:r>
          </a:p>
          <a:p>
            <a:endParaRPr lang="fr-FR"/>
          </a:p>
          <a:p>
            <a:pPr marL="571500" indent="-571500">
              <a:buFont typeface="Arial" panose="020B0604020202020204" pitchFamily="34" charset="0"/>
              <a:buChar char="•"/>
            </a:pPr>
            <a:r>
              <a:rPr lang="en-US" altLang="zh-CN"/>
              <a:t>Same principles as in CMV</a:t>
            </a:r>
          </a:p>
          <a:p>
            <a:pPr marL="571500" indent="-571500">
              <a:buFont typeface="Arial" panose="020B0604020202020204" pitchFamily="34" charset="0"/>
              <a:buChar char="•"/>
            </a:pPr>
            <a:r>
              <a:rPr lang="en-US" altLang="zh-CN"/>
              <a:t>Starting volume = 2 mL/kg</a:t>
            </a:r>
          </a:p>
          <a:p>
            <a:pPr marL="1257300" lvl="3" indent="-571500"/>
            <a:r>
              <a:rPr lang="en-US" altLang="zh-CN"/>
              <a:t>May require a larger volume</a:t>
            </a:r>
          </a:p>
          <a:p>
            <a:pPr marL="1257300" lvl="3" indent="-571500"/>
            <a:r>
              <a:rPr lang="en-US" altLang="zh-CN"/>
              <a:t>Adjust according to PCO2</a:t>
            </a:r>
          </a:p>
        </p:txBody>
      </p:sp>
      <p:sp>
        <p:nvSpPr>
          <p:cNvPr id="4" name="Espace réservé du texte 3">
            <a:extLst>
              <a:ext uri="{FF2B5EF4-FFF2-40B4-BE49-F238E27FC236}">
                <a16:creationId xmlns:a16="http://schemas.microsoft.com/office/drawing/2014/main" id="{DF628B0B-ADDB-9241-A9AA-A9E77EDFDC29}"/>
              </a:ext>
            </a:extLst>
          </p:cNvPr>
          <p:cNvSpPr>
            <a:spLocks noGrp="1"/>
          </p:cNvSpPr>
          <p:nvPr>
            <p:ph type="body" idx="10"/>
          </p:nvPr>
        </p:nvSpPr>
        <p:spPr/>
        <p:txBody>
          <a:bodyPr/>
          <a:lstStyle/>
          <a:p>
            <a:r>
              <a:rPr lang="en-US" altLang="zh-CN"/>
              <a:t>Parameters</a:t>
            </a:r>
          </a:p>
        </p:txBody>
      </p:sp>
    </p:spTree>
    <p:extLst>
      <p:ext uri="{BB962C8B-B14F-4D97-AF65-F5344CB8AC3E}">
        <p14:creationId xmlns:p14="http://schemas.microsoft.com/office/powerpoint/2010/main" val="3942872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85A02E-742E-7D44-B9CC-42F13A564F6A}"/>
              </a:ext>
            </a:extLst>
          </p:cNvPr>
          <p:cNvSpPr>
            <a:spLocks noGrp="1"/>
          </p:cNvSpPr>
          <p:nvPr>
            <p:ph type="title"/>
          </p:nvPr>
        </p:nvSpPr>
        <p:spPr/>
        <p:txBody>
          <a:bodyPr/>
          <a:lstStyle/>
          <a:p>
            <a:r>
              <a:rPr lang="en-US" altLang="zh-CN"/>
              <a:t>High frequency ventilation</a:t>
            </a:r>
          </a:p>
        </p:txBody>
      </p:sp>
      <p:sp>
        <p:nvSpPr>
          <p:cNvPr id="3" name="Espace réservé du contenu 2">
            <a:extLst>
              <a:ext uri="{FF2B5EF4-FFF2-40B4-BE49-F238E27FC236}">
                <a16:creationId xmlns:a16="http://schemas.microsoft.com/office/drawing/2014/main" id="{862FFE1A-06BD-364E-9386-0E8B4BD0D7CB}"/>
              </a:ext>
            </a:extLst>
          </p:cNvPr>
          <p:cNvSpPr>
            <a:spLocks noGrp="1"/>
          </p:cNvSpPr>
          <p:nvPr>
            <p:ph idx="1"/>
          </p:nvPr>
        </p:nvSpPr>
        <p:spPr/>
        <p:txBody>
          <a:bodyPr vert="horz" lIns="0" tIns="0" rIns="0" bIns="0" rtlCol="0" anchor="t">
            <a:normAutofit lnSpcReduction="10000"/>
          </a:bodyPr>
          <a:lstStyle/>
          <a:p>
            <a:r>
              <a:rPr lang="en-US" altLang="zh-CN"/>
              <a:t>Average pressure:</a:t>
            </a:r>
          </a:p>
          <a:p>
            <a:pPr marL="571500" indent="-571500">
              <a:buFont typeface="Arial" panose="020B0604020202020204" pitchFamily="34" charset="0"/>
              <a:buChar char="•"/>
            </a:pPr>
            <a:r>
              <a:rPr lang="en-US" altLang="zh-CN"/>
              <a:t>Consideration</a:t>
            </a:r>
          </a:p>
          <a:p>
            <a:pPr marL="1257300" lvl="3" indent="-571500"/>
            <a:r>
              <a:rPr lang="en-US" altLang="zh-CN"/>
              <a:t>Change for PCO2 vs FiO2</a:t>
            </a:r>
          </a:p>
          <a:p>
            <a:pPr marL="1257300" lvl="3" indent="-571500"/>
            <a:endParaRPr lang="fr-FR"/>
          </a:p>
          <a:p>
            <a:pPr marL="7620" lvl="4" algn="ctr"/>
            <a:r>
              <a:rPr lang="en-US" altLang="zh-CN"/>
              <a:t>Any MAP increase of ≥2 requires an RXP</a:t>
            </a:r>
            <a:endParaRPr lang="fr-FR">
              <a:cs typeface="Arial" panose="020B0604020202020204"/>
            </a:endParaRPr>
          </a:p>
          <a:p>
            <a:pPr marL="7620" lvl="4" algn="ctr"/>
            <a:r>
              <a:rPr lang="en-US" altLang="zh-CN"/>
              <a:t>OR</a:t>
            </a:r>
            <a:endParaRPr lang="fr-FR">
              <a:cs typeface="Arial" panose="020B0604020202020204"/>
            </a:endParaRPr>
          </a:p>
          <a:p>
            <a:pPr marL="7620" lvl="4" algn="ctr"/>
            <a:r>
              <a:rPr lang="en-US" altLang="zh-CN"/>
              <a:t>Any increase in MAP that does not lead to improvement</a:t>
            </a:r>
            <a:endParaRPr lang="fr-FR">
              <a:cs typeface="Arial" panose="020B0604020202020204"/>
            </a:endParaRPr>
          </a:p>
        </p:txBody>
      </p:sp>
      <p:sp>
        <p:nvSpPr>
          <p:cNvPr id="4" name="Espace réservé du texte 3">
            <a:extLst>
              <a:ext uri="{FF2B5EF4-FFF2-40B4-BE49-F238E27FC236}">
                <a16:creationId xmlns:a16="http://schemas.microsoft.com/office/drawing/2014/main" id="{DF628B0B-ADDB-9241-A9AA-A9E77EDFDC29}"/>
              </a:ext>
            </a:extLst>
          </p:cNvPr>
          <p:cNvSpPr>
            <a:spLocks noGrp="1"/>
          </p:cNvSpPr>
          <p:nvPr>
            <p:ph type="body" idx="10"/>
          </p:nvPr>
        </p:nvSpPr>
        <p:spPr/>
        <p:txBody>
          <a:bodyPr/>
          <a:lstStyle/>
          <a:p>
            <a:r>
              <a:rPr lang="en-US" altLang="zh-CN"/>
              <a:t>Parameters</a:t>
            </a:r>
          </a:p>
        </p:txBody>
      </p:sp>
    </p:spTree>
    <p:extLst>
      <p:ext uri="{BB962C8B-B14F-4D97-AF65-F5344CB8AC3E}">
        <p14:creationId xmlns:p14="http://schemas.microsoft.com/office/powerpoint/2010/main" val="23498492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85A02E-742E-7D44-B9CC-42F13A564F6A}"/>
              </a:ext>
            </a:extLst>
          </p:cNvPr>
          <p:cNvSpPr>
            <a:spLocks noGrp="1"/>
          </p:cNvSpPr>
          <p:nvPr>
            <p:ph type="title"/>
          </p:nvPr>
        </p:nvSpPr>
        <p:spPr/>
        <p:txBody>
          <a:bodyPr/>
          <a:lstStyle/>
          <a:p>
            <a:r>
              <a:rPr lang="en-US" altLang="zh-CN"/>
              <a:t>High frequency ventilation</a:t>
            </a:r>
          </a:p>
        </p:txBody>
      </p:sp>
      <p:sp>
        <p:nvSpPr>
          <p:cNvPr id="3" name="Espace réservé du contenu 2">
            <a:extLst>
              <a:ext uri="{FF2B5EF4-FFF2-40B4-BE49-F238E27FC236}">
                <a16:creationId xmlns:a16="http://schemas.microsoft.com/office/drawing/2014/main" id="{862FFE1A-06BD-364E-9386-0E8B4BD0D7CB}"/>
              </a:ext>
            </a:extLst>
          </p:cNvPr>
          <p:cNvSpPr>
            <a:spLocks noGrp="1"/>
          </p:cNvSpPr>
          <p:nvPr>
            <p:ph idx="1"/>
          </p:nvPr>
        </p:nvSpPr>
        <p:spPr/>
        <p:txBody>
          <a:bodyPr>
            <a:normAutofit/>
          </a:bodyPr>
          <a:lstStyle/>
          <a:p>
            <a:r>
              <a:rPr lang="en-US" altLang="zh-CN"/>
              <a:t>Hz:</a:t>
            </a:r>
          </a:p>
          <a:p>
            <a:pPr marL="571500" indent="-571500">
              <a:buFont typeface="Arial" panose="020B0604020202020204" pitchFamily="34" charset="0"/>
              <a:buChar char="•"/>
            </a:pPr>
            <a:r>
              <a:rPr lang="en-US" altLang="zh-CN"/>
              <a:t>10 Hz:</a:t>
            </a:r>
          </a:p>
          <a:p>
            <a:pPr marL="1257300" lvl="3" indent="-571500"/>
            <a:r>
              <a:rPr lang="en-US" altLang="zh-CN"/>
              <a:t>Do not change the Hz, the VN500 is not powerful enough to be effective with Hz &gt;10</a:t>
            </a:r>
          </a:p>
          <a:p>
            <a:pPr marL="571500" indent="-571500"/>
            <a:r>
              <a:rPr lang="en-US" altLang="zh-CN"/>
              <a:t>I:E:</a:t>
            </a:r>
          </a:p>
          <a:p>
            <a:pPr marL="571500" indent="-571500">
              <a:buFont typeface="Arial" panose="020B0604020202020204" pitchFamily="34" charset="0"/>
              <a:buChar char="•"/>
            </a:pPr>
            <a:r>
              <a:rPr lang="en-US" altLang="zh-CN"/>
              <a:t>Should be 1:2 (33%)</a:t>
            </a:r>
          </a:p>
          <a:p>
            <a:pPr marL="1257300" lvl="3" indent="-571500"/>
            <a:r>
              <a:rPr lang="en-US" altLang="zh-CN"/>
              <a:t>Limits air-trapping</a:t>
            </a:r>
            <a:endParaRPr lang="fr-FR"/>
          </a:p>
        </p:txBody>
      </p:sp>
      <p:sp>
        <p:nvSpPr>
          <p:cNvPr id="4" name="Espace réservé du texte 3">
            <a:extLst>
              <a:ext uri="{FF2B5EF4-FFF2-40B4-BE49-F238E27FC236}">
                <a16:creationId xmlns:a16="http://schemas.microsoft.com/office/drawing/2014/main" id="{DF628B0B-ADDB-9241-A9AA-A9E77EDFDC29}"/>
              </a:ext>
            </a:extLst>
          </p:cNvPr>
          <p:cNvSpPr>
            <a:spLocks noGrp="1"/>
          </p:cNvSpPr>
          <p:nvPr>
            <p:ph type="body" idx="10"/>
          </p:nvPr>
        </p:nvSpPr>
        <p:spPr/>
        <p:txBody>
          <a:bodyPr/>
          <a:lstStyle/>
          <a:p>
            <a:r>
              <a:rPr lang="en-US" altLang="zh-CN"/>
              <a:t>Parameters</a:t>
            </a:r>
          </a:p>
        </p:txBody>
      </p:sp>
    </p:spTree>
    <p:extLst>
      <p:ext uri="{BB962C8B-B14F-4D97-AF65-F5344CB8AC3E}">
        <p14:creationId xmlns:p14="http://schemas.microsoft.com/office/powerpoint/2010/main" val="15835799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AF72C35-7E68-8F49-BE31-1A4522B6EFF4}"/>
              </a:ext>
            </a:extLst>
          </p:cNvPr>
          <p:cNvSpPr>
            <a:spLocks noGrp="1"/>
          </p:cNvSpPr>
          <p:nvPr>
            <p:ph type="body" sz="quarter" idx="10"/>
          </p:nvPr>
        </p:nvSpPr>
        <p:spPr/>
        <p:txBody>
          <a:bodyPr/>
          <a:lstStyle/>
          <a:p>
            <a:r>
              <a:rPr lang="en-US" altLang="zh-CN" dirty="0"/>
              <a:t>Situation:</a:t>
            </a:r>
          </a:p>
          <a:p>
            <a:endParaRPr lang="fr-FR" dirty="0"/>
          </a:p>
          <a:p>
            <a:r>
              <a:rPr lang="en-US" altLang="zh-CN" sz="3200" b="0" i="1" cap="none" dirty="0"/>
              <a:t>I'm calling because BB S continues to deteriorate in HFF on the VN500</a:t>
            </a:r>
          </a:p>
        </p:txBody>
      </p:sp>
      <p:grpSp>
        <p:nvGrpSpPr>
          <p:cNvPr id="5" name="Google Shape;8200;p119">
            <a:extLst>
              <a:ext uri="{FF2B5EF4-FFF2-40B4-BE49-F238E27FC236}">
                <a16:creationId xmlns:a16="http://schemas.microsoft.com/office/drawing/2014/main" id="{B3E779A1-4D30-2F41-A49F-8089E3C0B8F4}"/>
              </a:ext>
            </a:extLst>
          </p:cNvPr>
          <p:cNvGrpSpPr>
            <a:grpSpLocks noChangeAspect="1"/>
          </p:cNvGrpSpPr>
          <p:nvPr/>
        </p:nvGrpSpPr>
        <p:grpSpPr>
          <a:xfrm>
            <a:off x="8031163" y="1767229"/>
            <a:ext cx="3636000" cy="3667518"/>
            <a:chOff x="5300802" y="379630"/>
            <a:chExt cx="490685" cy="494943"/>
          </a:xfrm>
        </p:grpSpPr>
        <p:sp>
          <p:nvSpPr>
            <p:cNvPr id="6" name="Google Shape;8201;p119">
              <a:extLst>
                <a:ext uri="{FF2B5EF4-FFF2-40B4-BE49-F238E27FC236}">
                  <a16:creationId xmlns:a16="http://schemas.microsoft.com/office/drawing/2014/main" id="{813D809C-4514-5E48-965C-3BF18E2CC7F2}"/>
                </a:ext>
              </a:extLst>
            </p:cNvPr>
            <p:cNvSpPr/>
            <p:nvPr/>
          </p:nvSpPr>
          <p:spPr>
            <a:xfrm>
              <a:off x="5300802" y="379630"/>
              <a:ext cx="490685" cy="494943"/>
            </a:xfrm>
            <a:custGeom>
              <a:avLst/>
              <a:gdLst/>
              <a:ahLst/>
              <a:cxnLst/>
              <a:rect l="l" t="t" r="r" b="b"/>
              <a:pathLst>
                <a:path w="490685" h="494943" extrusionOk="0">
                  <a:moveTo>
                    <a:pt x="389636" y="494943"/>
                  </a:moveTo>
                  <a:cubicBezTo>
                    <a:pt x="302879" y="494943"/>
                    <a:pt x="49507" y="220982"/>
                    <a:pt x="16727" y="159526"/>
                  </a:cubicBezTo>
                  <a:cubicBezTo>
                    <a:pt x="1199" y="136053"/>
                    <a:pt x="-3807" y="107143"/>
                    <a:pt x="2925" y="79806"/>
                  </a:cubicBezTo>
                  <a:cubicBezTo>
                    <a:pt x="13523" y="47720"/>
                    <a:pt x="48029" y="27975"/>
                    <a:pt x="83767" y="11192"/>
                  </a:cubicBezTo>
                  <a:cubicBezTo>
                    <a:pt x="105544" y="-1273"/>
                    <a:pt x="131715" y="-3442"/>
                    <a:pt x="155243" y="5269"/>
                  </a:cubicBezTo>
                  <a:cubicBezTo>
                    <a:pt x="182777" y="21260"/>
                    <a:pt x="202289" y="48149"/>
                    <a:pt x="208973" y="79312"/>
                  </a:cubicBezTo>
                  <a:cubicBezTo>
                    <a:pt x="214550" y="104159"/>
                    <a:pt x="204868" y="129950"/>
                    <a:pt x="184326" y="144964"/>
                  </a:cubicBezTo>
                  <a:lnTo>
                    <a:pt x="178411" y="149653"/>
                  </a:lnTo>
                  <a:cubicBezTo>
                    <a:pt x="175037" y="152155"/>
                    <a:pt x="171902" y="154964"/>
                    <a:pt x="169045" y="158045"/>
                  </a:cubicBezTo>
                  <a:cubicBezTo>
                    <a:pt x="171012" y="161321"/>
                    <a:pt x="173609" y="164173"/>
                    <a:pt x="176686" y="166437"/>
                  </a:cubicBezTo>
                  <a:cubicBezTo>
                    <a:pt x="228296" y="209960"/>
                    <a:pt x="277035" y="256788"/>
                    <a:pt x="322596" y="306626"/>
                  </a:cubicBezTo>
                  <a:cubicBezTo>
                    <a:pt x="326047" y="310575"/>
                    <a:pt x="328758" y="311809"/>
                    <a:pt x="329990" y="311809"/>
                  </a:cubicBezTo>
                  <a:cubicBezTo>
                    <a:pt x="336152" y="311809"/>
                    <a:pt x="340342" y="306379"/>
                    <a:pt x="347983" y="295026"/>
                  </a:cubicBezTo>
                  <a:cubicBezTo>
                    <a:pt x="355623" y="283672"/>
                    <a:pt x="368686" y="262940"/>
                    <a:pt x="394319" y="268370"/>
                  </a:cubicBezTo>
                  <a:cubicBezTo>
                    <a:pt x="435804" y="280297"/>
                    <a:pt x="470015" y="309777"/>
                    <a:pt x="487978" y="349077"/>
                  </a:cubicBezTo>
                  <a:cubicBezTo>
                    <a:pt x="492638" y="368111"/>
                    <a:pt x="491259" y="388125"/>
                    <a:pt x="484034" y="406338"/>
                  </a:cubicBezTo>
                  <a:cubicBezTo>
                    <a:pt x="472450" y="442619"/>
                    <a:pt x="442381" y="487539"/>
                    <a:pt x="395305" y="494943"/>
                  </a:cubicBezTo>
                  <a:close/>
                  <a:moveTo>
                    <a:pt x="128624" y="24520"/>
                  </a:moveTo>
                  <a:cubicBezTo>
                    <a:pt x="116588" y="24960"/>
                    <a:pt x="104801" y="28079"/>
                    <a:pt x="94119" y="33652"/>
                  </a:cubicBezTo>
                  <a:cubicBezTo>
                    <a:pt x="52219" y="53150"/>
                    <a:pt x="32501" y="68946"/>
                    <a:pt x="26339" y="87704"/>
                  </a:cubicBezTo>
                  <a:cubicBezTo>
                    <a:pt x="22041" y="108621"/>
                    <a:pt x="26495" y="130388"/>
                    <a:pt x="38663" y="147926"/>
                  </a:cubicBezTo>
                  <a:cubicBezTo>
                    <a:pt x="81056" y="227893"/>
                    <a:pt x="336891" y="478900"/>
                    <a:pt x="391361" y="470015"/>
                  </a:cubicBezTo>
                  <a:cubicBezTo>
                    <a:pt x="425726" y="460390"/>
                    <a:pt x="452214" y="432921"/>
                    <a:pt x="460619" y="398193"/>
                  </a:cubicBezTo>
                  <a:cubicBezTo>
                    <a:pt x="466026" y="384640"/>
                    <a:pt x="467395" y="369810"/>
                    <a:pt x="464563" y="355494"/>
                  </a:cubicBezTo>
                  <a:cubicBezTo>
                    <a:pt x="449318" y="324626"/>
                    <a:pt x="421886" y="301541"/>
                    <a:pt x="388896" y="291817"/>
                  </a:cubicBezTo>
                  <a:cubicBezTo>
                    <a:pt x="381256" y="290089"/>
                    <a:pt x="377806" y="293791"/>
                    <a:pt x="368440" y="307860"/>
                  </a:cubicBezTo>
                  <a:cubicBezTo>
                    <a:pt x="361141" y="323268"/>
                    <a:pt x="346418" y="333813"/>
                    <a:pt x="329497" y="335749"/>
                  </a:cubicBezTo>
                  <a:cubicBezTo>
                    <a:pt x="319747" y="334875"/>
                    <a:pt x="310809" y="329952"/>
                    <a:pt x="304850" y="322175"/>
                  </a:cubicBezTo>
                  <a:cubicBezTo>
                    <a:pt x="260024" y="273159"/>
                    <a:pt x="212023" y="227152"/>
                    <a:pt x="161158" y="184454"/>
                  </a:cubicBezTo>
                  <a:cubicBezTo>
                    <a:pt x="149926" y="177339"/>
                    <a:pt x="143861" y="164325"/>
                    <a:pt x="145631" y="151134"/>
                  </a:cubicBezTo>
                  <a:lnTo>
                    <a:pt x="145631" y="151134"/>
                  </a:lnTo>
                  <a:cubicBezTo>
                    <a:pt x="149221" y="142184"/>
                    <a:pt x="155623" y="134647"/>
                    <a:pt x="163870" y="129662"/>
                  </a:cubicBezTo>
                  <a:lnTo>
                    <a:pt x="169292" y="125219"/>
                  </a:lnTo>
                  <a:cubicBezTo>
                    <a:pt x="181836" y="116574"/>
                    <a:pt x="188421" y="101570"/>
                    <a:pt x="186298" y="86470"/>
                  </a:cubicBezTo>
                  <a:cubicBezTo>
                    <a:pt x="181058" y="62328"/>
                    <a:pt x="166422" y="41275"/>
                    <a:pt x="145631" y="27975"/>
                  </a:cubicBezTo>
                  <a:cubicBezTo>
                    <a:pt x="140256" y="25675"/>
                    <a:pt x="134469" y="24499"/>
                    <a:pt x="128624" y="24520"/>
                  </a:cubicBezTo>
                  <a:close/>
                  <a:moveTo>
                    <a:pt x="156722" y="154590"/>
                  </a:moveTo>
                  <a:lnTo>
                    <a:pt x="156722" y="154590"/>
                  </a:lnTo>
                  <a:close/>
                </a:path>
              </a:pathLst>
            </a:custGeom>
            <a:solidFill>
              <a:schemeClr val="accent2"/>
            </a:solidFill>
            <a:ln w="38100">
              <a:solidFill>
                <a:schemeClr val="tx1"/>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 name="Google Shape;8202;p119">
              <a:extLst>
                <a:ext uri="{FF2B5EF4-FFF2-40B4-BE49-F238E27FC236}">
                  <a16:creationId xmlns:a16="http://schemas.microsoft.com/office/drawing/2014/main" id="{0AA76987-1448-7747-8008-FF82C763EDD7}"/>
                </a:ext>
              </a:extLst>
            </p:cNvPr>
            <p:cNvSpPr/>
            <p:nvPr/>
          </p:nvSpPr>
          <p:spPr>
            <a:xfrm>
              <a:off x="5572869" y="480108"/>
              <a:ext cx="120185" cy="122232"/>
            </a:xfrm>
            <a:custGeom>
              <a:avLst/>
              <a:gdLst/>
              <a:ahLst/>
              <a:cxnLst/>
              <a:rect l="l" t="t" r="r" b="b"/>
              <a:pathLst>
                <a:path w="120185" h="122232" extrusionOk="0">
                  <a:moveTo>
                    <a:pt x="107957" y="122232"/>
                  </a:moveTo>
                  <a:cubicBezTo>
                    <a:pt x="102248" y="122284"/>
                    <a:pt x="97250" y="118403"/>
                    <a:pt x="95880" y="112853"/>
                  </a:cubicBezTo>
                  <a:cubicBezTo>
                    <a:pt x="82982" y="70913"/>
                    <a:pt x="50534" y="37868"/>
                    <a:pt x="8876" y="24247"/>
                  </a:cubicBezTo>
                  <a:cubicBezTo>
                    <a:pt x="2342" y="22339"/>
                    <a:pt x="-1410" y="15488"/>
                    <a:pt x="496" y="8945"/>
                  </a:cubicBezTo>
                  <a:cubicBezTo>
                    <a:pt x="2098" y="2602"/>
                    <a:pt x="8532" y="-1240"/>
                    <a:pt x="14866" y="364"/>
                  </a:cubicBezTo>
                  <a:cubicBezTo>
                    <a:pt x="15090" y="421"/>
                    <a:pt x="15311" y="484"/>
                    <a:pt x="15531" y="554"/>
                  </a:cubicBezTo>
                  <a:cubicBezTo>
                    <a:pt x="65902" y="16254"/>
                    <a:pt x="105055" y="56203"/>
                    <a:pt x="119787" y="106929"/>
                  </a:cubicBezTo>
                  <a:cubicBezTo>
                    <a:pt x="121497" y="113526"/>
                    <a:pt x="117543" y="120262"/>
                    <a:pt x="110955" y="121974"/>
                  </a:cubicBezTo>
                  <a:cubicBezTo>
                    <a:pt x="110942" y="121978"/>
                    <a:pt x="110928" y="121981"/>
                    <a:pt x="110915" y="121985"/>
                  </a:cubicBezTo>
                  <a:close/>
                </a:path>
              </a:pathLst>
            </a:custGeom>
            <a:solidFill>
              <a:schemeClr val="accent2"/>
            </a:solidFill>
            <a:ln w="38100">
              <a:solidFill>
                <a:schemeClr val="tx1"/>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 name="Google Shape;8203;p119">
              <a:extLst>
                <a:ext uri="{FF2B5EF4-FFF2-40B4-BE49-F238E27FC236}">
                  <a16:creationId xmlns:a16="http://schemas.microsoft.com/office/drawing/2014/main" id="{2D6E6DFB-1B27-0D4F-9B00-CADB7B6F5C66}"/>
                </a:ext>
              </a:extLst>
            </p:cNvPr>
            <p:cNvSpPr/>
            <p:nvPr/>
          </p:nvSpPr>
          <p:spPr>
            <a:xfrm>
              <a:off x="5601959" y="381706"/>
              <a:ext cx="188631" cy="193238"/>
            </a:xfrm>
            <a:custGeom>
              <a:avLst/>
              <a:gdLst/>
              <a:ahLst/>
              <a:cxnLst/>
              <a:rect l="l" t="t" r="r" b="b"/>
              <a:pathLst>
                <a:path w="188631" h="193238" extrusionOk="0">
                  <a:moveTo>
                    <a:pt x="177455" y="193238"/>
                  </a:moveTo>
                  <a:cubicBezTo>
                    <a:pt x="171806" y="193267"/>
                    <a:pt x="166892" y="189371"/>
                    <a:pt x="165624" y="183859"/>
                  </a:cubicBezTo>
                  <a:cubicBezTo>
                    <a:pt x="134569" y="60453"/>
                    <a:pt x="10101" y="24666"/>
                    <a:pt x="8869" y="24172"/>
                  </a:cubicBezTo>
                  <a:cubicBezTo>
                    <a:pt x="2439" y="22396"/>
                    <a:pt x="-1336" y="15737"/>
                    <a:pt x="438" y="9298"/>
                  </a:cubicBezTo>
                  <a:cubicBezTo>
                    <a:pt x="454" y="9238"/>
                    <a:pt x="472" y="9177"/>
                    <a:pt x="489" y="9117"/>
                  </a:cubicBezTo>
                  <a:cubicBezTo>
                    <a:pt x="2269" y="2538"/>
                    <a:pt x="9037" y="-1350"/>
                    <a:pt x="15607" y="432"/>
                  </a:cubicBezTo>
                  <a:cubicBezTo>
                    <a:pt x="15661" y="447"/>
                    <a:pt x="15716" y="463"/>
                    <a:pt x="15771" y="478"/>
                  </a:cubicBezTo>
                  <a:cubicBezTo>
                    <a:pt x="21439" y="2206"/>
                    <a:pt x="155026" y="41943"/>
                    <a:pt x="188299" y="177936"/>
                  </a:cubicBezTo>
                  <a:cubicBezTo>
                    <a:pt x="189854" y="184603"/>
                    <a:pt x="185802" y="191291"/>
                    <a:pt x="179180" y="192991"/>
                  </a:cubicBezTo>
                  <a:close/>
                </a:path>
              </a:pathLst>
            </a:custGeom>
            <a:solidFill>
              <a:schemeClr val="accent2"/>
            </a:solidFill>
            <a:ln w="38100">
              <a:solidFill>
                <a:schemeClr val="tx1"/>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38845293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6416DF-3B94-52FE-457D-9F27C4B5AA3B}"/>
              </a:ext>
            </a:extLst>
          </p:cNvPr>
          <p:cNvSpPr>
            <a:spLocks noGrp="1"/>
          </p:cNvSpPr>
          <p:nvPr>
            <p:ph type="title"/>
          </p:nvPr>
        </p:nvSpPr>
        <p:spPr/>
        <p:txBody>
          <a:bodyPr/>
          <a:lstStyle/>
          <a:p>
            <a:r>
              <a:rPr lang="en-US" altLang="zh-CN" dirty="0"/>
              <a:t>VN500</a:t>
            </a:r>
          </a:p>
        </p:txBody>
      </p:sp>
      <p:pic>
        <p:nvPicPr>
          <p:cNvPr id="6" name="Espace réservé du contenu 5">
            <a:extLst>
              <a:ext uri="{FF2B5EF4-FFF2-40B4-BE49-F238E27FC236}">
                <a16:creationId xmlns:a16="http://schemas.microsoft.com/office/drawing/2014/main" id="{8F41D4FE-54A7-D2C1-9A10-2497C82D7034}"/>
              </a:ext>
            </a:extLst>
          </p:cNvPr>
          <p:cNvPicPr>
            <a:picLocks noGrp="1" noChangeAspect="1"/>
          </p:cNvPicPr>
          <p:nvPr>
            <p:ph idx="1"/>
          </p:nvPr>
        </p:nvPicPr>
        <p:blipFill>
          <a:blip r:embed="rId3"/>
          <a:stretch>
            <a:fillRect/>
          </a:stretch>
        </p:blipFill>
        <p:spPr>
          <a:xfrm>
            <a:off x="917657" y="1691708"/>
            <a:ext cx="10356686" cy="4393746"/>
          </a:xfrm>
        </p:spPr>
      </p:pic>
      <p:sp>
        <p:nvSpPr>
          <p:cNvPr id="4" name="Espace réservé du texte 3">
            <a:extLst>
              <a:ext uri="{FF2B5EF4-FFF2-40B4-BE49-F238E27FC236}">
                <a16:creationId xmlns:a16="http://schemas.microsoft.com/office/drawing/2014/main" id="{A728A5FE-DF49-EC6A-D6B5-AAD82DCAC9E9}"/>
              </a:ext>
            </a:extLst>
          </p:cNvPr>
          <p:cNvSpPr>
            <a:spLocks noGrp="1"/>
          </p:cNvSpPr>
          <p:nvPr>
            <p:ph type="body" idx="10"/>
          </p:nvPr>
        </p:nvSpPr>
        <p:spPr/>
        <p:txBody>
          <a:bodyPr/>
          <a:lstStyle/>
          <a:p>
            <a:r>
              <a:rPr lang="en-US" altLang="zh-CN" dirty="0" err="1"/>
              <a:t>Tingay, D. G. et al. Are All Oscillators Created Equal? In vitro Performance Characteristics of Eight High-Frequency Oscillatory Ventilators. Neonatology 108, 220–228 (2015). </a:t>
            </a:r>
            <a:endParaRPr lang="fr-FR" dirty="0"/>
          </a:p>
        </p:txBody>
      </p:sp>
      <p:sp>
        <p:nvSpPr>
          <p:cNvPr id="7" name="Rectangle 6">
            <a:extLst>
              <a:ext uri="{FF2B5EF4-FFF2-40B4-BE49-F238E27FC236}">
                <a16:creationId xmlns:a16="http://schemas.microsoft.com/office/drawing/2014/main" id="{9A11C534-B39D-B8A9-F784-93224D5A3379}"/>
              </a:ext>
            </a:extLst>
          </p:cNvPr>
          <p:cNvSpPr/>
          <p:nvPr/>
        </p:nvSpPr>
        <p:spPr>
          <a:xfrm>
            <a:off x="4928462" y="2318657"/>
            <a:ext cx="2011182" cy="1681843"/>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267970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70442-3404-DAC0-C068-1DF2DADE812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FFF307C-E34A-37BB-E780-62F30563106A}"/>
              </a:ext>
            </a:extLst>
          </p:cNvPr>
          <p:cNvSpPr>
            <a:spLocks noGrp="1"/>
          </p:cNvSpPr>
          <p:nvPr>
            <p:ph type="title"/>
          </p:nvPr>
        </p:nvSpPr>
        <p:spPr/>
        <p:txBody>
          <a:bodyPr/>
          <a:lstStyle/>
          <a:p>
            <a:r>
              <a:rPr lang="en-US" altLang="zh-CN" dirty="0"/>
              <a:t>VN500</a:t>
            </a:r>
          </a:p>
        </p:txBody>
      </p:sp>
      <p:sp>
        <p:nvSpPr>
          <p:cNvPr id="4" name="Espace réservé du texte 3">
            <a:extLst>
              <a:ext uri="{FF2B5EF4-FFF2-40B4-BE49-F238E27FC236}">
                <a16:creationId xmlns:a16="http://schemas.microsoft.com/office/drawing/2014/main" id="{77A13BA0-210D-73AC-8727-C97A1DFDA867}"/>
              </a:ext>
            </a:extLst>
          </p:cNvPr>
          <p:cNvSpPr>
            <a:spLocks noGrp="1"/>
          </p:cNvSpPr>
          <p:nvPr>
            <p:ph type="body" idx="10"/>
          </p:nvPr>
        </p:nvSpPr>
        <p:spPr/>
        <p:txBody>
          <a:bodyPr/>
          <a:lstStyle/>
          <a:p>
            <a:r>
              <a:rPr lang="en-US" altLang="zh-CN" dirty="0" err="1"/>
              <a:t>Tingay, D. G. et al. Are All Oscillators Created Equal? In vitro Performance Characteristics of Eight High-Frequency Oscillatory Ventilators. Neonatology 108, 220–228 (2015). </a:t>
            </a:r>
            <a:endParaRPr lang="fr-FR" dirty="0"/>
          </a:p>
        </p:txBody>
      </p:sp>
      <p:pic>
        <p:nvPicPr>
          <p:cNvPr id="8" name="Espace réservé du contenu 7">
            <a:extLst>
              <a:ext uri="{FF2B5EF4-FFF2-40B4-BE49-F238E27FC236}">
                <a16:creationId xmlns:a16="http://schemas.microsoft.com/office/drawing/2014/main" id="{61BE2A98-6BE8-D600-8EFA-AF4EEE1888E3}"/>
              </a:ext>
            </a:extLst>
          </p:cNvPr>
          <p:cNvPicPr>
            <a:picLocks noGrp="1" noChangeAspect="1"/>
          </p:cNvPicPr>
          <p:nvPr>
            <p:ph idx="1"/>
          </p:nvPr>
        </p:nvPicPr>
        <p:blipFill>
          <a:blip r:embed="rId3"/>
          <a:stretch>
            <a:fillRect/>
          </a:stretch>
        </p:blipFill>
        <p:spPr>
          <a:xfrm>
            <a:off x="656699" y="1854937"/>
            <a:ext cx="10878602" cy="4067288"/>
          </a:xfrm>
        </p:spPr>
      </p:pic>
      <p:sp>
        <p:nvSpPr>
          <p:cNvPr id="9" name="Rectangle 8">
            <a:extLst>
              <a:ext uri="{FF2B5EF4-FFF2-40B4-BE49-F238E27FC236}">
                <a16:creationId xmlns:a16="http://schemas.microsoft.com/office/drawing/2014/main" id="{5B908BA6-8734-0762-6E11-C6BA07E5F052}"/>
              </a:ext>
            </a:extLst>
          </p:cNvPr>
          <p:cNvSpPr/>
          <p:nvPr/>
        </p:nvSpPr>
        <p:spPr>
          <a:xfrm>
            <a:off x="5021450" y="2365151"/>
            <a:ext cx="2011182" cy="1681843"/>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428194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06EEB0-A136-81D3-0F57-A1372AD8BB5E}"/>
              </a:ext>
            </a:extLst>
          </p:cNvPr>
          <p:cNvSpPr>
            <a:spLocks noGrp="1"/>
          </p:cNvSpPr>
          <p:nvPr>
            <p:ph type="title"/>
          </p:nvPr>
        </p:nvSpPr>
        <p:spPr/>
        <p:txBody>
          <a:bodyPr/>
          <a:lstStyle/>
          <a:p>
            <a:r>
              <a:rPr lang="en-US" altLang="zh-CN" dirty="0"/>
              <a:t>Vn500</a:t>
            </a:r>
          </a:p>
        </p:txBody>
      </p:sp>
      <p:pic>
        <p:nvPicPr>
          <p:cNvPr id="6" name="Espace réservé du contenu 5">
            <a:extLst>
              <a:ext uri="{FF2B5EF4-FFF2-40B4-BE49-F238E27FC236}">
                <a16:creationId xmlns:a16="http://schemas.microsoft.com/office/drawing/2014/main" id="{29FB384D-28BD-909C-1F15-40C1FE2F0D2C}"/>
              </a:ext>
            </a:extLst>
          </p:cNvPr>
          <p:cNvPicPr>
            <a:picLocks noGrp="1" noChangeAspect="1"/>
          </p:cNvPicPr>
          <p:nvPr>
            <p:ph idx="1"/>
          </p:nvPr>
        </p:nvPicPr>
        <p:blipFill>
          <a:blip r:embed="rId3"/>
          <a:stretch>
            <a:fillRect/>
          </a:stretch>
        </p:blipFill>
        <p:spPr>
          <a:xfrm>
            <a:off x="945180" y="1761217"/>
            <a:ext cx="10301639" cy="4254728"/>
          </a:xfrm>
        </p:spPr>
      </p:pic>
      <p:sp>
        <p:nvSpPr>
          <p:cNvPr id="4" name="Espace réservé du texte 3">
            <a:extLst>
              <a:ext uri="{FF2B5EF4-FFF2-40B4-BE49-F238E27FC236}">
                <a16:creationId xmlns:a16="http://schemas.microsoft.com/office/drawing/2014/main" id="{DB1744C0-C47E-4EEC-4AAF-B1BB42AC63E6}"/>
              </a:ext>
            </a:extLst>
          </p:cNvPr>
          <p:cNvSpPr>
            <a:spLocks noGrp="1"/>
          </p:cNvSpPr>
          <p:nvPr>
            <p:ph type="body" idx="10"/>
          </p:nvPr>
        </p:nvSpPr>
        <p:spPr/>
        <p:txBody>
          <a:bodyPr/>
          <a:lstStyle/>
          <a:p>
            <a:r>
              <a:rPr lang="en-US" altLang="zh-CN" dirty="0" err="1"/>
              <a:t>Grazioli, S., Karam, O. &amp; Rimensberger, P. C. New Generation Neonatal High Frequency Ventilators: Effect of Oscillatory Frequency and Working Principles on Performance. Respir Care 60, 363–370 (2015). </a:t>
            </a:r>
            <a:endParaRPr lang="fr-FR" dirty="0"/>
          </a:p>
        </p:txBody>
      </p:sp>
    </p:spTree>
    <p:extLst>
      <p:ext uri="{BB962C8B-B14F-4D97-AF65-F5344CB8AC3E}">
        <p14:creationId xmlns:p14="http://schemas.microsoft.com/office/powerpoint/2010/main" val="379695429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0C8323-1A1E-E142-45BA-B7AC8CC24E9E}"/>
              </a:ext>
            </a:extLst>
          </p:cNvPr>
          <p:cNvSpPr>
            <a:spLocks noGrp="1"/>
          </p:cNvSpPr>
          <p:nvPr>
            <p:ph type="title"/>
          </p:nvPr>
        </p:nvSpPr>
        <p:spPr/>
        <p:txBody>
          <a:bodyPr/>
          <a:lstStyle/>
          <a:p>
            <a:r>
              <a:rPr lang="en-US" altLang="zh-CN" dirty="0"/>
              <a:t>vn500</a:t>
            </a:r>
          </a:p>
        </p:txBody>
      </p:sp>
      <p:pic>
        <p:nvPicPr>
          <p:cNvPr id="7" name="Espace réservé du contenu 6">
            <a:extLst>
              <a:ext uri="{FF2B5EF4-FFF2-40B4-BE49-F238E27FC236}">
                <a16:creationId xmlns:a16="http://schemas.microsoft.com/office/drawing/2014/main" id="{9295A3B4-B886-5BC1-5792-6D028480E384}"/>
              </a:ext>
            </a:extLst>
          </p:cNvPr>
          <p:cNvPicPr>
            <a:picLocks noGrp="1" noChangeAspect="1"/>
          </p:cNvPicPr>
          <p:nvPr>
            <p:ph idx="1"/>
          </p:nvPr>
        </p:nvPicPr>
        <p:blipFill>
          <a:blip r:embed="rId3"/>
          <a:stretch>
            <a:fillRect/>
          </a:stretch>
        </p:blipFill>
        <p:spPr>
          <a:xfrm>
            <a:off x="1096319" y="2288382"/>
            <a:ext cx="4439050" cy="3753189"/>
          </a:xfrm>
        </p:spPr>
      </p:pic>
      <p:pic>
        <p:nvPicPr>
          <p:cNvPr id="9" name="Espace réservé du contenu 8">
            <a:extLst>
              <a:ext uri="{FF2B5EF4-FFF2-40B4-BE49-F238E27FC236}">
                <a16:creationId xmlns:a16="http://schemas.microsoft.com/office/drawing/2014/main" id="{A0FCCB9A-AF28-DFF1-845A-0C8778DD5646}"/>
              </a:ext>
            </a:extLst>
          </p:cNvPr>
          <p:cNvPicPr>
            <a:picLocks noGrp="1" noChangeAspect="1"/>
          </p:cNvPicPr>
          <p:nvPr>
            <p:ph idx="10"/>
          </p:nvPr>
        </p:nvPicPr>
        <p:blipFill>
          <a:blip r:embed="rId4"/>
          <a:stretch>
            <a:fillRect/>
          </a:stretch>
        </p:blipFill>
        <p:spPr>
          <a:xfrm>
            <a:off x="6656633" y="2288382"/>
            <a:ext cx="4439050" cy="3753188"/>
          </a:xfrm>
        </p:spPr>
      </p:pic>
      <p:sp>
        <p:nvSpPr>
          <p:cNvPr id="5" name="Espace réservé du texte 4">
            <a:extLst>
              <a:ext uri="{FF2B5EF4-FFF2-40B4-BE49-F238E27FC236}">
                <a16:creationId xmlns:a16="http://schemas.microsoft.com/office/drawing/2014/main" id="{D3B80AA0-2B2C-5A14-5089-91C444A76B63}"/>
              </a:ext>
            </a:extLst>
          </p:cNvPr>
          <p:cNvSpPr>
            <a:spLocks noGrp="1"/>
          </p:cNvSpPr>
          <p:nvPr>
            <p:ph type="body" idx="11"/>
          </p:nvPr>
        </p:nvSpPr>
        <p:spPr/>
        <p:txBody>
          <a:bodyPr/>
          <a:lstStyle/>
          <a:p>
            <a:r>
              <a:rPr lang="en-US" altLang="zh-CN" dirty="0" err="1"/>
              <a:t>Grazioli, S., Karam, O. &amp; Rimensberger, P. C. New Generation Neonatal High Frequency Ventilators: Effect of Oscillatory Frequency and Working Principles on Performance. Respir Care 60, 363–370 (2015). </a:t>
            </a:r>
            <a:endParaRPr lang="fr-FR" dirty="0"/>
          </a:p>
        </p:txBody>
      </p:sp>
    </p:spTree>
    <p:extLst>
      <p:ext uri="{BB962C8B-B14F-4D97-AF65-F5344CB8AC3E}">
        <p14:creationId xmlns:p14="http://schemas.microsoft.com/office/powerpoint/2010/main" val="39934938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371E9BB-4083-4DCF-69D5-E0E6B1952C57}"/>
              </a:ext>
            </a:extLst>
          </p:cNvPr>
          <p:cNvSpPr>
            <a:spLocks noGrp="1"/>
          </p:cNvSpPr>
          <p:nvPr>
            <p:ph type="body" sz="quarter" idx="10"/>
          </p:nvPr>
        </p:nvSpPr>
        <p:spPr/>
        <p:txBody>
          <a:bodyPr/>
          <a:lstStyle/>
          <a:p>
            <a:r>
              <a:rPr lang="en-US" altLang="zh-CN" dirty="0"/>
              <a:t>Optimization of HFF on the VN500</a:t>
            </a:r>
          </a:p>
        </p:txBody>
      </p:sp>
      <p:pic>
        <p:nvPicPr>
          <p:cNvPr id="5" name="Image 4">
            <a:extLst>
              <a:ext uri="{FF2B5EF4-FFF2-40B4-BE49-F238E27FC236}">
                <a16:creationId xmlns:a16="http://schemas.microsoft.com/office/drawing/2014/main" id="{8F437ED6-1C7F-C34E-5B65-601A42456C0E}"/>
              </a:ext>
            </a:extLst>
          </p:cNvPr>
          <p:cNvPicPr>
            <a:picLocks noChangeAspect="1"/>
          </p:cNvPicPr>
          <p:nvPr/>
        </p:nvPicPr>
        <p:blipFill>
          <a:blip r:embed="rId3"/>
          <a:stretch>
            <a:fillRect/>
          </a:stretch>
        </p:blipFill>
        <p:spPr>
          <a:xfrm>
            <a:off x="593984" y="0"/>
            <a:ext cx="4679576" cy="6858000"/>
          </a:xfrm>
          <a:prstGeom prst="rect">
            <a:avLst/>
          </a:prstGeom>
        </p:spPr>
      </p:pic>
    </p:spTree>
    <p:extLst>
      <p:ext uri="{BB962C8B-B14F-4D97-AF65-F5344CB8AC3E}">
        <p14:creationId xmlns:p14="http://schemas.microsoft.com/office/powerpoint/2010/main" val="188719472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AF72C35-7E68-8F49-BE31-1A4522B6EFF4}"/>
              </a:ext>
            </a:extLst>
          </p:cNvPr>
          <p:cNvSpPr>
            <a:spLocks noGrp="1"/>
          </p:cNvSpPr>
          <p:nvPr>
            <p:ph type="body" sz="quarter" idx="10"/>
          </p:nvPr>
        </p:nvSpPr>
        <p:spPr/>
        <p:txBody>
          <a:bodyPr/>
          <a:lstStyle/>
          <a:p>
            <a:r>
              <a:rPr lang="en-US" altLang="zh-CN" dirty="0"/>
              <a:t>Situation:</a:t>
            </a:r>
          </a:p>
          <a:p>
            <a:endParaRPr lang="fr-FR" dirty="0"/>
          </a:p>
          <a:p>
            <a:r>
              <a:rPr lang="en-US" altLang="zh-CN" sz="3200" b="0" i="1" cap="none" dirty="0"/>
              <a:t>I changed BB S to amplitude because it wasn't working in volume</a:t>
            </a:r>
          </a:p>
        </p:txBody>
      </p:sp>
      <p:grpSp>
        <p:nvGrpSpPr>
          <p:cNvPr id="5" name="Google Shape;8200;p119">
            <a:extLst>
              <a:ext uri="{FF2B5EF4-FFF2-40B4-BE49-F238E27FC236}">
                <a16:creationId xmlns:a16="http://schemas.microsoft.com/office/drawing/2014/main" id="{B3E779A1-4D30-2F41-A49F-8089E3C0B8F4}"/>
              </a:ext>
            </a:extLst>
          </p:cNvPr>
          <p:cNvGrpSpPr>
            <a:grpSpLocks noChangeAspect="1"/>
          </p:cNvGrpSpPr>
          <p:nvPr/>
        </p:nvGrpSpPr>
        <p:grpSpPr>
          <a:xfrm>
            <a:off x="8031163" y="1767229"/>
            <a:ext cx="3636000" cy="3667518"/>
            <a:chOff x="5300802" y="379630"/>
            <a:chExt cx="490685" cy="494943"/>
          </a:xfrm>
        </p:grpSpPr>
        <p:sp>
          <p:nvSpPr>
            <p:cNvPr id="6" name="Google Shape;8201;p119">
              <a:extLst>
                <a:ext uri="{FF2B5EF4-FFF2-40B4-BE49-F238E27FC236}">
                  <a16:creationId xmlns:a16="http://schemas.microsoft.com/office/drawing/2014/main" id="{813D809C-4514-5E48-965C-3BF18E2CC7F2}"/>
                </a:ext>
              </a:extLst>
            </p:cNvPr>
            <p:cNvSpPr/>
            <p:nvPr/>
          </p:nvSpPr>
          <p:spPr>
            <a:xfrm>
              <a:off x="5300802" y="379630"/>
              <a:ext cx="490685" cy="494943"/>
            </a:xfrm>
            <a:custGeom>
              <a:avLst/>
              <a:gdLst/>
              <a:ahLst/>
              <a:cxnLst/>
              <a:rect l="l" t="t" r="r" b="b"/>
              <a:pathLst>
                <a:path w="490685" h="494943" extrusionOk="0">
                  <a:moveTo>
                    <a:pt x="389636" y="494943"/>
                  </a:moveTo>
                  <a:cubicBezTo>
                    <a:pt x="302879" y="494943"/>
                    <a:pt x="49507" y="220982"/>
                    <a:pt x="16727" y="159526"/>
                  </a:cubicBezTo>
                  <a:cubicBezTo>
                    <a:pt x="1199" y="136053"/>
                    <a:pt x="-3807" y="107143"/>
                    <a:pt x="2925" y="79806"/>
                  </a:cubicBezTo>
                  <a:cubicBezTo>
                    <a:pt x="13523" y="47720"/>
                    <a:pt x="48029" y="27975"/>
                    <a:pt x="83767" y="11192"/>
                  </a:cubicBezTo>
                  <a:cubicBezTo>
                    <a:pt x="105544" y="-1273"/>
                    <a:pt x="131715" y="-3442"/>
                    <a:pt x="155243" y="5269"/>
                  </a:cubicBezTo>
                  <a:cubicBezTo>
                    <a:pt x="182777" y="21260"/>
                    <a:pt x="202289" y="48149"/>
                    <a:pt x="208973" y="79312"/>
                  </a:cubicBezTo>
                  <a:cubicBezTo>
                    <a:pt x="214550" y="104159"/>
                    <a:pt x="204868" y="129950"/>
                    <a:pt x="184326" y="144964"/>
                  </a:cubicBezTo>
                  <a:lnTo>
                    <a:pt x="178411" y="149653"/>
                  </a:lnTo>
                  <a:cubicBezTo>
                    <a:pt x="175037" y="152155"/>
                    <a:pt x="171902" y="154964"/>
                    <a:pt x="169045" y="158045"/>
                  </a:cubicBezTo>
                  <a:cubicBezTo>
                    <a:pt x="171012" y="161321"/>
                    <a:pt x="173609" y="164173"/>
                    <a:pt x="176686" y="166437"/>
                  </a:cubicBezTo>
                  <a:cubicBezTo>
                    <a:pt x="228296" y="209960"/>
                    <a:pt x="277035" y="256788"/>
                    <a:pt x="322596" y="306626"/>
                  </a:cubicBezTo>
                  <a:cubicBezTo>
                    <a:pt x="326047" y="310575"/>
                    <a:pt x="328758" y="311809"/>
                    <a:pt x="329990" y="311809"/>
                  </a:cubicBezTo>
                  <a:cubicBezTo>
                    <a:pt x="336152" y="311809"/>
                    <a:pt x="340342" y="306379"/>
                    <a:pt x="347983" y="295026"/>
                  </a:cubicBezTo>
                  <a:cubicBezTo>
                    <a:pt x="355623" y="283672"/>
                    <a:pt x="368686" y="262940"/>
                    <a:pt x="394319" y="268370"/>
                  </a:cubicBezTo>
                  <a:cubicBezTo>
                    <a:pt x="435804" y="280297"/>
                    <a:pt x="470015" y="309777"/>
                    <a:pt x="487978" y="349077"/>
                  </a:cubicBezTo>
                  <a:cubicBezTo>
                    <a:pt x="492638" y="368111"/>
                    <a:pt x="491259" y="388125"/>
                    <a:pt x="484034" y="406338"/>
                  </a:cubicBezTo>
                  <a:cubicBezTo>
                    <a:pt x="472450" y="442619"/>
                    <a:pt x="442381" y="487539"/>
                    <a:pt x="395305" y="494943"/>
                  </a:cubicBezTo>
                  <a:close/>
                  <a:moveTo>
                    <a:pt x="128624" y="24520"/>
                  </a:moveTo>
                  <a:cubicBezTo>
                    <a:pt x="116588" y="24960"/>
                    <a:pt x="104801" y="28079"/>
                    <a:pt x="94119" y="33652"/>
                  </a:cubicBezTo>
                  <a:cubicBezTo>
                    <a:pt x="52219" y="53150"/>
                    <a:pt x="32501" y="68946"/>
                    <a:pt x="26339" y="87704"/>
                  </a:cubicBezTo>
                  <a:cubicBezTo>
                    <a:pt x="22041" y="108621"/>
                    <a:pt x="26495" y="130388"/>
                    <a:pt x="38663" y="147926"/>
                  </a:cubicBezTo>
                  <a:cubicBezTo>
                    <a:pt x="81056" y="227893"/>
                    <a:pt x="336891" y="478900"/>
                    <a:pt x="391361" y="470015"/>
                  </a:cubicBezTo>
                  <a:cubicBezTo>
                    <a:pt x="425726" y="460390"/>
                    <a:pt x="452214" y="432921"/>
                    <a:pt x="460619" y="398193"/>
                  </a:cubicBezTo>
                  <a:cubicBezTo>
                    <a:pt x="466026" y="384640"/>
                    <a:pt x="467395" y="369810"/>
                    <a:pt x="464563" y="355494"/>
                  </a:cubicBezTo>
                  <a:cubicBezTo>
                    <a:pt x="449318" y="324626"/>
                    <a:pt x="421886" y="301541"/>
                    <a:pt x="388896" y="291817"/>
                  </a:cubicBezTo>
                  <a:cubicBezTo>
                    <a:pt x="381256" y="290089"/>
                    <a:pt x="377806" y="293791"/>
                    <a:pt x="368440" y="307860"/>
                  </a:cubicBezTo>
                  <a:cubicBezTo>
                    <a:pt x="361141" y="323268"/>
                    <a:pt x="346418" y="333813"/>
                    <a:pt x="329497" y="335749"/>
                  </a:cubicBezTo>
                  <a:cubicBezTo>
                    <a:pt x="319747" y="334875"/>
                    <a:pt x="310809" y="329952"/>
                    <a:pt x="304850" y="322175"/>
                  </a:cubicBezTo>
                  <a:cubicBezTo>
                    <a:pt x="260024" y="273159"/>
                    <a:pt x="212023" y="227152"/>
                    <a:pt x="161158" y="184454"/>
                  </a:cubicBezTo>
                  <a:cubicBezTo>
                    <a:pt x="149926" y="177339"/>
                    <a:pt x="143861" y="164325"/>
                    <a:pt x="145631" y="151134"/>
                  </a:cubicBezTo>
                  <a:lnTo>
                    <a:pt x="145631" y="151134"/>
                  </a:lnTo>
                  <a:cubicBezTo>
                    <a:pt x="149221" y="142184"/>
                    <a:pt x="155623" y="134647"/>
                    <a:pt x="163870" y="129662"/>
                  </a:cubicBezTo>
                  <a:lnTo>
                    <a:pt x="169292" y="125219"/>
                  </a:lnTo>
                  <a:cubicBezTo>
                    <a:pt x="181836" y="116574"/>
                    <a:pt x="188421" y="101570"/>
                    <a:pt x="186298" y="86470"/>
                  </a:cubicBezTo>
                  <a:cubicBezTo>
                    <a:pt x="181058" y="62328"/>
                    <a:pt x="166422" y="41275"/>
                    <a:pt x="145631" y="27975"/>
                  </a:cubicBezTo>
                  <a:cubicBezTo>
                    <a:pt x="140256" y="25675"/>
                    <a:pt x="134469" y="24499"/>
                    <a:pt x="128624" y="24520"/>
                  </a:cubicBezTo>
                  <a:close/>
                  <a:moveTo>
                    <a:pt x="156722" y="154590"/>
                  </a:moveTo>
                  <a:lnTo>
                    <a:pt x="156722" y="154590"/>
                  </a:lnTo>
                  <a:close/>
                </a:path>
              </a:pathLst>
            </a:custGeom>
            <a:solidFill>
              <a:schemeClr val="accent2"/>
            </a:solidFill>
            <a:ln w="38100">
              <a:solidFill>
                <a:schemeClr val="tx1"/>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 name="Google Shape;8202;p119">
              <a:extLst>
                <a:ext uri="{FF2B5EF4-FFF2-40B4-BE49-F238E27FC236}">
                  <a16:creationId xmlns:a16="http://schemas.microsoft.com/office/drawing/2014/main" id="{0AA76987-1448-7747-8008-FF82C763EDD7}"/>
                </a:ext>
              </a:extLst>
            </p:cNvPr>
            <p:cNvSpPr/>
            <p:nvPr/>
          </p:nvSpPr>
          <p:spPr>
            <a:xfrm>
              <a:off x="5572869" y="480108"/>
              <a:ext cx="120185" cy="122232"/>
            </a:xfrm>
            <a:custGeom>
              <a:avLst/>
              <a:gdLst/>
              <a:ahLst/>
              <a:cxnLst/>
              <a:rect l="l" t="t" r="r" b="b"/>
              <a:pathLst>
                <a:path w="120185" h="122232" extrusionOk="0">
                  <a:moveTo>
                    <a:pt x="107957" y="122232"/>
                  </a:moveTo>
                  <a:cubicBezTo>
                    <a:pt x="102248" y="122284"/>
                    <a:pt x="97250" y="118403"/>
                    <a:pt x="95880" y="112853"/>
                  </a:cubicBezTo>
                  <a:cubicBezTo>
                    <a:pt x="82982" y="70913"/>
                    <a:pt x="50534" y="37868"/>
                    <a:pt x="8876" y="24247"/>
                  </a:cubicBezTo>
                  <a:cubicBezTo>
                    <a:pt x="2342" y="22339"/>
                    <a:pt x="-1410" y="15488"/>
                    <a:pt x="496" y="8945"/>
                  </a:cubicBezTo>
                  <a:cubicBezTo>
                    <a:pt x="2098" y="2602"/>
                    <a:pt x="8532" y="-1240"/>
                    <a:pt x="14866" y="364"/>
                  </a:cubicBezTo>
                  <a:cubicBezTo>
                    <a:pt x="15090" y="421"/>
                    <a:pt x="15311" y="484"/>
                    <a:pt x="15531" y="554"/>
                  </a:cubicBezTo>
                  <a:cubicBezTo>
                    <a:pt x="65902" y="16254"/>
                    <a:pt x="105055" y="56203"/>
                    <a:pt x="119787" y="106929"/>
                  </a:cubicBezTo>
                  <a:cubicBezTo>
                    <a:pt x="121497" y="113526"/>
                    <a:pt x="117543" y="120262"/>
                    <a:pt x="110955" y="121974"/>
                  </a:cubicBezTo>
                  <a:cubicBezTo>
                    <a:pt x="110942" y="121978"/>
                    <a:pt x="110928" y="121981"/>
                    <a:pt x="110915" y="121985"/>
                  </a:cubicBezTo>
                  <a:close/>
                </a:path>
              </a:pathLst>
            </a:custGeom>
            <a:solidFill>
              <a:schemeClr val="accent2"/>
            </a:solidFill>
            <a:ln w="38100">
              <a:solidFill>
                <a:schemeClr val="tx1"/>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 name="Google Shape;8203;p119">
              <a:extLst>
                <a:ext uri="{FF2B5EF4-FFF2-40B4-BE49-F238E27FC236}">
                  <a16:creationId xmlns:a16="http://schemas.microsoft.com/office/drawing/2014/main" id="{2D6E6DFB-1B27-0D4F-9B00-CADB7B6F5C66}"/>
                </a:ext>
              </a:extLst>
            </p:cNvPr>
            <p:cNvSpPr/>
            <p:nvPr/>
          </p:nvSpPr>
          <p:spPr>
            <a:xfrm>
              <a:off x="5601959" y="381706"/>
              <a:ext cx="188631" cy="193238"/>
            </a:xfrm>
            <a:custGeom>
              <a:avLst/>
              <a:gdLst/>
              <a:ahLst/>
              <a:cxnLst/>
              <a:rect l="l" t="t" r="r" b="b"/>
              <a:pathLst>
                <a:path w="188631" h="193238" extrusionOk="0">
                  <a:moveTo>
                    <a:pt x="177455" y="193238"/>
                  </a:moveTo>
                  <a:cubicBezTo>
                    <a:pt x="171806" y="193267"/>
                    <a:pt x="166892" y="189371"/>
                    <a:pt x="165624" y="183859"/>
                  </a:cubicBezTo>
                  <a:cubicBezTo>
                    <a:pt x="134569" y="60453"/>
                    <a:pt x="10101" y="24666"/>
                    <a:pt x="8869" y="24172"/>
                  </a:cubicBezTo>
                  <a:cubicBezTo>
                    <a:pt x="2439" y="22396"/>
                    <a:pt x="-1336" y="15737"/>
                    <a:pt x="438" y="9298"/>
                  </a:cubicBezTo>
                  <a:cubicBezTo>
                    <a:pt x="454" y="9238"/>
                    <a:pt x="472" y="9177"/>
                    <a:pt x="489" y="9117"/>
                  </a:cubicBezTo>
                  <a:cubicBezTo>
                    <a:pt x="2269" y="2538"/>
                    <a:pt x="9037" y="-1350"/>
                    <a:pt x="15607" y="432"/>
                  </a:cubicBezTo>
                  <a:cubicBezTo>
                    <a:pt x="15661" y="447"/>
                    <a:pt x="15716" y="463"/>
                    <a:pt x="15771" y="478"/>
                  </a:cubicBezTo>
                  <a:cubicBezTo>
                    <a:pt x="21439" y="2206"/>
                    <a:pt x="155026" y="41943"/>
                    <a:pt x="188299" y="177936"/>
                  </a:cubicBezTo>
                  <a:cubicBezTo>
                    <a:pt x="189854" y="184603"/>
                    <a:pt x="185802" y="191291"/>
                    <a:pt x="179180" y="192991"/>
                  </a:cubicBezTo>
                  <a:close/>
                </a:path>
              </a:pathLst>
            </a:custGeom>
            <a:solidFill>
              <a:schemeClr val="accent2"/>
            </a:solidFill>
            <a:ln w="38100">
              <a:solidFill>
                <a:schemeClr val="tx1"/>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5501562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4035A0-B751-1053-C635-653D0C14E3A6}"/>
              </a:ext>
            </a:extLst>
          </p:cNvPr>
          <p:cNvSpPr>
            <a:spLocks noGrp="1"/>
          </p:cNvSpPr>
          <p:nvPr>
            <p:ph type="body" sz="quarter" idx="10"/>
          </p:nvPr>
        </p:nvSpPr>
        <p:spPr/>
        <p:txBody>
          <a:bodyPr/>
          <a:lstStyle/>
          <a:p>
            <a:r>
              <a:rPr lang="en-US" altLang="zh-CN" dirty="0"/>
              <a:t>What questions to ask?</a:t>
            </a:r>
          </a:p>
        </p:txBody>
      </p:sp>
      <p:sp>
        <p:nvSpPr>
          <p:cNvPr id="3" name="Picture Placeholder 2">
            <a:extLst>
              <a:ext uri="{FF2B5EF4-FFF2-40B4-BE49-F238E27FC236}">
                <a16:creationId xmlns:a16="http://schemas.microsoft.com/office/drawing/2014/main" id="{67835763-FB2F-DA17-3305-67FFC980B9FA}"/>
              </a:ext>
            </a:extLst>
          </p:cNvPr>
          <p:cNvSpPr>
            <a:spLocks noGrp="1"/>
          </p:cNvSpPr>
          <p:nvPr>
            <p:ph type="pic" sz="quarter" idx="16"/>
          </p:nvPr>
        </p:nvSpPr>
        <p:spPr/>
        <p:txBody>
          <a:bodyPr/>
          <a:lstStyle/>
          <a:p>
            <a:endParaRPr lang="fr-CA"/>
          </a:p>
        </p:txBody>
      </p:sp>
    </p:spTree>
    <p:extLst>
      <p:ext uri="{BB962C8B-B14F-4D97-AF65-F5344CB8AC3E}">
        <p14:creationId xmlns:p14="http://schemas.microsoft.com/office/powerpoint/2010/main" val="16907709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9FA948-0FFA-A9BE-1B87-7EBCA8072F32}"/>
              </a:ext>
            </a:extLst>
          </p:cNvPr>
          <p:cNvSpPr>
            <a:spLocks noGrp="1"/>
          </p:cNvSpPr>
          <p:nvPr>
            <p:ph type="title"/>
          </p:nvPr>
        </p:nvSpPr>
        <p:spPr/>
        <p:txBody>
          <a:bodyPr/>
          <a:lstStyle/>
          <a:p>
            <a:r>
              <a:rPr lang="en-US" altLang="zh-CN" dirty="0"/>
              <a:t>Amplitude vs Volume</a:t>
            </a:r>
          </a:p>
        </p:txBody>
      </p:sp>
      <p:sp>
        <p:nvSpPr>
          <p:cNvPr id="11" name="Espace réservé du texte 10">
            <a:extLst>
              <a:ext uri="{FF2B5EF4-FFF2-40B4-BE49-F238E27FC236}">
                <a16:creationId xmlns:a16="http://schemas.microsoft.com/office/drawing/2014/main" id="{788F4877-8749-F23F-8F89-31E4C6D53130}"/>
              </a:ext>
            </a:extLst>
          </p:cNvPr>
          <p:cNvSpPr>
            <a:spLocks noGrp="1"/>
          </p:cNvSpPr>
          <p:nvPr>
            <p:ph type="body" idx="11"/>
          </p:nvPr>
        </p:nvSpPr>
        <p:spPr/>
        <p:txBody>
          <a:bodyPr/>
          <a:lstStyle/>
          <a:p>
            <a:endParaRPr lang="fr-FR"/>
          </a:p>
        </p:txBody>
      </p:sp>
      <p:pic>
        <p:nvPicPr>
          <p:cNvPr id="12" name="Espace réservé du contenu 11">
            <a:extLst>
              <a:ext uri="{FF2B5EF4-FFF2-40B4-BE49-F238E27FC236}">
                <a16:creationId xmlns:a16="http://schemas.microsoft.com/office/drawing/2014/main" id="{1BB9F373-B308-F3E6-C859-674D39250CDA}"/>
              </a:ext>
            </a:extLst>
          </p:cNvPr>
          <p:cNvPicPr>
            <a:picLocks noGrp="1" noChangeAspect="1"/>
          </p:cNvPicPr>
          <p:nvPr>
            <p:ph idx="1"/>
          </p:nvPr>
        </p:nvPicPr>
        <p:blipFill rotWithShape="1">
          <a:blip r:embed="rId3"/>
          <a:srcRect l="7919" t="42610" b="19496"/>
          <a:stretch/>
        </p:blipFill>
        <p:spPr>
          <a:xfrm>
            <a:off x="1069975" y="2563018"/>
            <a:ext cx="10349322" cy="3194315"/>
          </a:xfrm>
          <a:prstGeom prst="rect">
            <a:avLst/>
          </a:prstGeom>
        </p:spPr>
      </p:pic>
      <p:sp>
        <p:nvSpPr>
          <p:cNvPr id="3" name="Accolade ouvrante 2">
            <a:extLst>
              <a:ext uri="{FF2B5EF4-FFF2-40B4-BE49-F238E27FC236}">
                <a16:creationId xmlns:a16="http://schemas.microsoft.com/office/drawing/2014/main" id="{6A56D323-92FD-61E9-83B8-31E0061A5415}"/>
              </a:ext>
            </a:extLst>
          </p:cNvPr>
          <p:cNvSpPr/>
          <p:nvPr/>
        </p:nvSpPr>
        <p:spPr>
          <a:xfrm rot="16200000">
            <a:off x="3580108" y="2247254"/>
            <a:ext cx="216976" cy="4308530"/>
          </a:xfrm>
          <a:prstGeom prst="leftBrace">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 name="ZoneTexte 3">
            <a:extLst>
              <a:ext uri="{FF2B5EF4-FFF2-40B4-BE49-F238E27FC236}">
                <a16:creationId xmlns:a16="http://schemas.microsoft.com/office/drawing/2014/main" id="{666D371F-6F5E-855D-B327-BF7BE364AB6E}"/>
              </a:ext>
            </a:extLst>
          </p:cNvPr>
          <p:cNvSpPr txBox="1"/>
          <p:nvPr/>
        </p:nvSpPr>
        <p:spPr>
          <a:xfrm>
            <a:off x="3425125" y="4602656"/>
            <a:ext cx="517770"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2"/>
                </a:solidFill>
              </a:rPr>
              <a:t>VG</a:t>
            </a:r>
          </a:p>
        </p:txBody>
      </p:sp>
      <p:sp>
        <p:nvSpPr>
          <p:cNvPr id="5" name="Accolade ouvrante 4">
            <a:extLst>
              <a:ext uri="{FF2B5EF4-FFF2-40B4-BE49-F238E27FC236}">
                <a16:creationId xmlns:a16="http://schemas.microsoft.com/office/drawing/2014/main" id="{63FF2CAC-08A7-F8FF-1A75-4EF1ECD209C8}"/>
              </a:ext>
            </a:extLst>
          </p:cNvPr>
          <p:cNvSpPr/>
          <p:nvPr/>
        </p:nvSpPr>
        <p:spPr>
          <a:xfrm rot="5400000">
            <a:off x="7899657" y="1129582"/>
            <a:ext cx="216976" cy="4379910"/>
          </a:xfrm>
          <a:prstGeom prst="leftBrace">
            <a:avLst/>
          </a:prstGeom>
          <a:ln w="381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6" name="ZoneTexte 5">
            <a:extLst>
              <a:ext uri="{FF2B5EF4-FFF2-40B4-BE49-F238E27FC236}">
                <a16:creationId xmlns:a16="http://schemas.microsoft.com/office/drawing/2014/main" id="{DF273B79-4B9B-DD07-55C1-62971520F13F}"/>
              </a:ext>
            </a:extLst>
          </p:cNvPr>
          <p:cNvSpPr txBox="1"/>
          <p:nvPr/>
        </p:nvSpPr>
        <p:spPr>
          <a:xfrm>
            <a:off x="7208246" y="2763062"/>
            <a:ext cx="1599797" cy="387798"/>
          </a:xfrm>
          <a:prstGeom prst="rect">
            <a:avLst/>
          </a:prstGeom>
          <a:noFill/>
        </p:spPr>
        <p:txBody>
          <a:bodyPr wrap="none" lIns="0" tIns="0" rIns="0" bIns="0" rtlCol="0">
            <a:spAutoFit/>
          </a:bodyPr>
          <a:lstStyle/>
          <a:p>
            <a:pPr algn="l">
              <a:lnSpc>
                <a:spcPct val="90000"/>
              </a:lnSpc>
              <a:spcBef>
                <a:spcPts val="1000"/>
              </a:spcBef>
            </a:pPr>
            <a:r>
              <a:rPr lang="en-US" altLang="zh-CN" sz="2800" dirty="0">
                <a:solidFill>
                  <a:schemeClr val="accent4"/>
                </a:solidFill>
              </a:rPr>
              <a:t>Amplitude</a:t>
            </a:r>
          </a:p>
        </p:txBody>
      </p:sp>
    </p:spTree>
    <p:extLst>
      <p:ext uri="{BB962C8B-B14F-4D97-AF65-F5344CB8AC3E}">
        <p14:creationId xmlns:p14="http://schemas.microsoft.com/office/powerpoint/2010/main" val="38205979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BC47EC8-8FFA-7CB2-3FA3-7577DC7EC070}"/>
              </a:ext>
            </a:extLst>
          </p:cNvPr>
          <p:cNvSpPr>
            <a:spLocks noGrp="1"/>
          </p:cNvSpPr>
          <p:nvPr>
            <p:ph type="body" sz="quarter" idx="10"/>
          </p:nvPr>
        </p:nvSpPr>
        <p:spPr/>
        <p:txBody>
          <a:bodyPr/>
          <a:lstStyle/>
          <a:p>
            <a:r>
              <a:rPr lang="en-US" altLang="zh-CN" dirty="0"/>
              <a:t>extubation</a:t>
            </a:r>
          </a:p>
        </p:txBody>
      </p:sp>
    </p:spTree>
    <p:extLst>
      <p:ext uri="{BB962C8B-B14F-4D97-AF65-F5344CB8AC3E}">
        <p14:creationId xmlns:p14="http://schemas.microsoft.com/office/powerpoint/2010/main" val="35460621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984135-A53D-F0E1-96F4-304E5DFB5A1B}"/>
              </a:ext>
            </a:extLst>
          </p:cNvPr>
          <p:cNvSpPr>
            <a:spLocks noGrp="1"/>
          </p:cNvSpPr>
          <p:nvPr>
            <p:ph type="title"/>
          </p:nvPr>
        </p:nvSpPr>
        <p:spPr/>
        <p:txBody>
          <a:bodyPr/>
          <a:lstStyle/>
          <a:p>
            <a:r>
              <a:rPr lang="en-US" altLang="zh-CN" dirty="0"/>
              <a:t>Spontaneous breathing test</a:t>
            </a:r>
          </a:p>
        </p:txBody>
      </p:sp>
      <p:sp>
        <p:nvSpPr>
          <p:cNvPr id="3" name="Espace réservé du contenu 2">
            <a:extLst>
              <a:ext uri="{FF2B5EF4-FFF2-40B4-BE49-F238E27FC236}">
                <a16:creationId xmlns:a16="http://schemas.microsoft.com/office/drawing/2014/main" id="{7C31E29F-88FC-4B2A-A9CE-CECD327874EE}"/>
              </a:ext>
            </a:extLst>
          </p:cNvPr>
          <p:cNvSpPr>
            <a:spLocks noGrp="1"/>
          </p:cNvSpPr>
          <p:nvPr>
            <p:ph idx="1"/>
          </p:nvPr>
        </p:nvSpPr>
        <p:spPr/>
        <p:txBody>
          <a:bodyPr/>
          <a:lstStyle/>
          <a:p>
            <a:r>
              <a:rPr lang="en-US" altLang="zh-CN" dirty="0"/>
              <a:t>Who: Patients &lt;1250g</a:t>
            </a:r>
          </a:p>
          <a:p>
            <a:r>
              <a:rPr lang="en-US" altLang="zh-CN" dirty="0"/>
              <a:t>What: CPAP ET x 3 minutes</a:t>
            </a:r>
          </a:p>
          <a:p>
            <a:r>
              <a:rPr lang="en-US" altLang="zh-CN" dirty="0"/>
              <a:t>Failure if:</a:t>
            </a:r>
          </a:p>
          <a:p>
            <a:pPr marL="1257300" lvl="3" indent="-571500"/>
            <a:r>
              <a:rPr lang="en-US" altLang="zh-CN" dirty="0"/>
              <a:t>Bradycardia</a:t>
            </a:r>
          </a:p>
          <a:p>
            <a:pPr marL="1257300" lvl="3" indent="-571500"/>
            <a:r>
              <a:rPr lang="en-US" altLang="zh-CN" dirty="0"/>
              <a:t>Desaturation &lt;85% despite 15% increase in FiO2</a:t>
            </a:r>
          </a:p>
          <a:p>
            <a:pPr marL="1257300" lvl="3" indent="-571500"/>
            <a:r>
              <a:rPr lang="en-US" altLang="zh-CN" dirty="0"/>
              <a:t>Increase of &gt;15% FiO2</a:t>
            </a:r>
          </a:p>
          <a:p>
            <a:r>
              <a:rPr lang="en-US" altLang="zh-CN" dirty="0"/>
              <a:t>Apnea ≠ Failure</a:t>
            </a:r>
          </a:p>
        </p:txBody>
      </p:sp>
      <p:sp>
        <p:nvSpPr>
          <p:cNvPr id="4" name="Espace réservé du texte 3">
            <a:extLst>
              <a:ext uri="{FF2B5EF4-FFF2-40B4-BE49-F238E27FC236}">
                <a16:creationId xmlns:a16="http://schemas.microsoft.com/office/drawing/2014/main" id="{33433655-E940-8BFF-54E3-942FE12551A2}"/>
              </a:ext>
            </a:extLst>
          </p:cNvPr>
          <p:cNvSpPr>
            <a:spLocks noGrp="1"/>
          </p:cNvSpPr>
          <p:nvPr>
            <p:ph type="body" idx="10"/>
          </p:nvPr>
        </p:nvSpPr>
        <p:spPr/>
        <p:txBody>
          <a:bodyPr/>
          <a:lstStyle/>
          <a:p>
            <a:endParaRPr lang="fr-FR"/>
          </a:p>
        </p:txBody>
      </p:sp>
    </p:spTree>
    <p:extLst>
      <p:ext uri="{BB962C8B-B14F-4D97-AF65-F5344CB8AC3E}">
        <p14:creationId xmlns:p14="http://schemas.microsoft.com/office/powerpoint/2010/main" val="416710294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9F4F31-C6D5-0F8E-A775-DE202620AE15}"/>
              </a:ext>
            </a:extLst>
          </p:cNvPr>
          <p:cNvSpPr>
            <a:spLocks noGrp="1"/>
          </p:cNvSpPr>
          <p:nvPr>
            <p:ph type="title"/>
          </p:nvPr>
        </p:nvSpPr>
        <p:spPr/>
        <p:txBody>
          <a:bodyPr/>
          <a:lstStyle/>
          <a:p>
            <a:r>
              <a:rPr lang="en-US" altLang="zh-CN" dirty="0"/>
              <a:t>Spontaneous breathing test</a:t>
            </a:r>
          </a:p>
        </p:txBody>
      </p:sp>
      <p:pic>
        <p:nvPicPr>
          <p:cNvPr id="7" name="Espace réservé du contenu 6">
            <a:extLst>
              <a:ext uri="{FF2B5EF4-FFF2-40B4-BE49-F238E27FC236}">
                <a16:creationId xmlns:a16="http://schemas.microsoft.com/office/drawing/2014/main" id="{45F8B329-1D19-967D-4372-899416C187F7}"/>
              </a:ext>
            </a:extLst>
          </p:cNvPr>
          <p:cNvPicPr>
            <a:picLocks noGrp="1" noChangeAspect="1"/>
          </p:cNvPicPr>
          <p:nvPr>
            <p:ph idx="1"/>
          </p:nvPr>
        </p:nvPicPr>
        <p:blipFill>
          <a:blip r:embed="rId3"/>
          <a:stretch>
            <a:fillRect/>
          </a:stretch>
        </p:blipFill>
        <p:spPr>
          <a:xfrm>
            <a:off x="306491" y="3037668"/>
            <a:ext cx="5784193" cy="2010910"/>
          </a:xfrm>
        </p:spPr>
      </p:pic>
      <p:pic>
        <p:nvPicPr>
          <p:cNvPr id="9" name="Espace réservé du contenu 8">
            <a:extLst>
              <a:ext uri="{FF2B5EF4-FFF2-40B4-BE49-F238E27FC236}">
                <a16:creationId xmlns:a16="http://schemas.microsoft.com/office/drawing/2014/main" id="{016FAFB7-6846-1DE9-23BD-1FDF156C0E49}"/>
              </a:ext>
            </a:extLst>
          </p:cNvPr>
          <p:cNvPicPr>
            <a:picLocks noGrp="1" noChangeAspect="1"/>
          </p:cNvPicPr>
          <p:nvPr>
            <p:ph idx="10"/>
          </p:nvPr>
        </p:nvPicPr>
        <p:blipFill>
          <a:blip r:embed="rId4"/>
          <a:stretch>
            <a:fillRect/>
          </a:stretch>
        </p:blipFill>
        <p:spPr>
          <a:xfrm>
            <a:off x="6772759" y="1744120"/>
            <a:ext cx="5112750" cy="4380455"/>
          </a:xfrm>
        </p:spPr>
      </p:pic>
      <p:sp>
        <p:nvSpPr>
          <p:cNvPr id="5" name="Espace réservé du texte 4">
            <a:extLst>
              <a:ext uri="{FF2B5EF4-FFF2-40B4-BE49-F238E27FC236}">
                <a16:creationId xmlns:a16="http://schemas.microsoft.com/office/drawing/2014/main" id="{250700E5-6F0D-DF27-DC13-AAB29F84A737}"/>
              </a:ext>
            </a:extLst>
          </p:cNvPr>
          <p:cNvSpPr>
            <a:spLocks noGrp="1"/>
          </p:cNvSpPr>
          <p:nvPr>
            <p:ph type="body" idx="11"/>
          </p:nvPr>
        </p:nvSpPr>
        <p:spPr/>
        <p:txBody>
          <a:bodyPr>
            <a:normAutofit fontScale="70000" lnSpcReduction="20000"/>
          </a:bodyPr>
          <a:lstStyle/>
          <a:p>
            <a:r>
              <a:rPr lang="en-US" altLang="zh-CN" dirty="0" err="1"/>
              <a:t>Kamlin, C. O. F., Davis, P. G., Argus, B., Mills, B. &amp; Morley, C. J. A trial of spontaneous breathing to determine the readiness for extubation in very low birth weight infants: a prospective evaluation. Arch. Dis. Child. - Fetal Neonatal Ed. 93, F305 (2008). </a:t>
            </a:r>
          </a:p>
          <a:p>
            <a:r>
              <a:rPr lang="en-US" altLang="zh-CN" dirty="0" err="1"/>
              <a:t>Kamlin, C. O. F., Davis, P. G. &amp; Morley, C. J. Predicting successful extubation of very low birthweight infants. Archives of Disease in Childhood - Fetal and Neonatal Edition 91, F180-3 (2006). </a:t>
            </a:r>
            <a:endParaRPr lang="fr-FR" dirty="0"/>
          </a:p>
        </p:txBody>
      </p:sp>
      <p:sp>
        <p:nvSpPr>
          <p:cNvPr id="10" name="Rectangle 9">
            <a:extLst>
              <a:ext uri="{FF2B5EF4-FFF2-40B4-BE49-F238E27FC236}">
                <a16:creationId xmlns:a16="http://schemas.microsoft.com/office/drawing/2014/main" id="{AB26A676-6196-C9CB-1396-8F9A7DC0B415}"/>
              </a:ext>
            </a:extLst>
          </p:cNvPr>
          <p:cNvSpPr/>
          <p:nvPr/>
        </p:nvSpPr>
        <p:spPr>
          <a:xfrm>
            <a:off x="578862" y="3781586"/>
            <a:ext cx="5220000" cy="247973"/>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87C055D9-6A7E-418F-865D-86FEFEBCAC10}"/>
              </a:ext>
            </a:extLst>
          </p:cNvPr>
          <p:cNvSpPr/>
          <p:nvPr/>
        </p:nvSpPr>
        <p:spPr>
          <a:xfrm>
            <a:off x="6719134" y="3305013"/>
            <a:ext cx="5220000" cy="60056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4026535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C81031F9-1815-DF7D-927D-142C84A2B017}"/>
              </a:ext>
            </a:extLst>
          </p:cNvPr>
          <p:cNvSpPr>
            <a:spLocks noGrp="1"/>
          </p:cNvSpPr>
          <p:nvPr>
            <p:ph type="title"/>
          </p:nvPr>
        </p:nvSpPr>
        <p:spPr/>
        <p:txBody>
          <a:bodyPr/>
          <a:lstStyle/>
          <a:p>
            <a:r>
              <a:rPr lang="en-US" altLang="zh-CN" dirty="0"/>
              <a:t>Spontaneous breathing test</a:t>
            </a:r>
          </a:p>
        </p:txBody>
      </p:sp>
      <p:sp>
        <p:nvSpPr>
          <p:cNvPr id="7" name="Espace réservé du contenu 6">
            <a:extLst>
              <a:ext uri="{FF2B5EF4-FFF2-40B4-BE49-F238E27FC236}">
                <a16:creationId xmlns:a16="http://schemas.microsoft.com/office/drawing/2014/main" id="{B29474D7-0E2F-731C-B039-D793DE148EE9}"/>
              </a:ext>
            </a:extLst>
          </p:cNvPr>
          <p:cNvSpPr>
            <a:spLocks noGrp="1"/>
          </p:cNvSpPr>
          <p:nvPr>
            <p:ph idx="1"/>
          </p:nvPr>
        </p:nvSpPr>
        <p:spPr/>
        <p:txBody>
          <a:bodyPr/>
          <a:lstStyle/>
          <a:p>
            <a:r>
              <a:rPr lang="en-US" altLang="zh-CN" dirty="0"/>
              <a:t>Comment:</a:t>
            </a:r>
          </a:p>
          <a:p>
            <a:pPr marL="1031875" lvl="2" indent="-571500"/>
            <a:r>
              <a:rPr lang="en-US" altLang="zh-CN" dirty="0"/>
              <a:t>CPAP ET (VS-PEP) without Ai and without apnea ventilation</a:t>
            </a:r>
            <a:endParaRPr lang="fr-FR" b="1" dirty="0"/>
          </a:p>
          <a:p>
            <a:pPr marL="1031875" lvl="2" indent="-571500"/>
            <a:r>
              <a:rPr lang="en-US" altLang="zh-CN" dirty="0"/>
              <a:t>If HFF:</a:t>
            </a:r>
          </a:p>
          <a:p>
            <a:pPr marL="1257300" lvl="3" indent="-571500"/>
            <a:r>
              <a:rPr lang="en-US" altLang="zh-CN" dirty="0"/>
              <a:t>MAP &gt; 12 : PEEP +8</a:t>
            </a:r>
          </a:p>
          <a:p>
            <a:pPr marL="1257300" lvl="3" indent="-571500"/>
            <a:r>
              <a:rPr lang="en-US" altLang="zh-CN" dirty="0"/>
              <a:t>MAP ≤ 12 : PEEP + 6-7</a:t>
            </a:r>
          </a:p>
          <a:p>
            <a:pPr marL="1257300" lvl="3" indent="-571500"/>
            <a:endParaRPr lang="fr-FR" dirty="0"/>
          </a:p>
        </p:txBody>
      </p:sp>
      <p:sp>
        <p:nvSpPr>
          <p:cNvPr id="8" name="Espace réservé du texte 7">
            <a:extLst>
              <a:ext uri="{FF2B5EF4-FFF2-40B4-BE49-F238E27FC236}">
                <a16:creationId xmlns:a16="http://schemas.microsoft.com/office/drawing/2014/main" id="{AB55C968-879C-5CDB-86AE-BC2A1293C2FC}"/>
              </a:ext>
            </a:extLst>
          </p:cNvPr>
          <p:cNvSpPr>
            <a:spLocks noGrp="1"/>
          </p:cNvSpPr>
          <p:nvPr>
            <p:ph type="body" idx="10"/>
          </p:nvPr>
        </p:nvSpPr>
        <p:spPr/>
        <p:txBody>
          <a:bodyPr/>
          <a:lstStyle/>
          <a:p>
            <a:endParaRPr lang="fr-FR"/>
          </a:p>
        </p:txBody>
      </p:sp>
    </p:spTree>
    <p:extLst>
      <p:ext uri="{BB962C8B-B14F-4D97-AF65-F5344CB8AC3E}">
        <p14:creationId xmlns:p14="http://schemas.microsoft.com/office/powerpoint/2010/main" val="42065999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2329BF-F32E-BA55-52F8-F6907537D207}"/>
              </a:ext>
            </a:extLst>
          </p:cNvPr>
          <p:cNvSpPr>
            <a:spLocks noGrp="1"/>
          </p:cNvSpPr>
          <p:nvPr>
            <p:ph type="title"/>
          </p:nvPr>
        </p:nvSpPr>
        <p:spPr/>
        <p:txBody>
          <a:bodyPr/>
          <a:lstStyle/>
          <a:p>
            <a:r>
              <a:rPr lang="en-US" altLang="zh-CN" dirty="0"/>
              <a:t>Invasive ventilation</a:t>
            </a:r>
          </a:p>
        </p:txBody>
      </p:sp>
      <p:sp>
        <p:nvSpPr>
          <p:cNvPr id="3" name="Espace réservé du contenu 2">
            <a:extLst>
              <a:ext uri="{FF2B5EF4-FFF2-40B4-BE49-F238E27FC236}">
                <a16:creationId xmlns:a16="http://schemas.microsoft.com/office/drawing/2014/main" id="{6BDA0122-1CCA-7F94-B88A-9ED84ECFFB98}"/>
              </a:ext>
            </a:extLst>
          </p:cNvPr>
          <p:cNvSpPr>
            <a:spLocks noGrp="1"/>
          </p:cNvSpPr>
          <p:nvPr>
            <p:ph idx="1"/>
          </p:nvPr>
        </p:nvSpPr>
        <p:spPr/>
        <p:txBody>
          <a:bodyPr/>
          <a:lstStyle/>
          <a:p>
            <a:r>
              <a:rPr lang="en-US" altLang="zh-CN" dirty="0"/>
              <a:t>D: Displaced</a:t>
            </a:r>
          </a:p>
          <a:p>
            <a:r>
              <a:rPr lang="en-US" altLang="zh-CN" dirty="0"/>
              <a:t>O: Obstructed</a:t>
            </a:r>
          </a:p>
          <a:p>
            <a:r>
              <a:rPr lang="en-US" altLang="zh-CN" dirty="0"/>
              <a:t>P: Pneumothorax</a:t>
            </a:r>
          </a:p>
          <a:p>
            <a:r>
              <a:rPr lang="en-US" altLang="zh-CN" dirty="0"/>
              <a:t>E: Equipment</a:t>
            </a:r>
          </a:p>
        </p:txBody>
      </p:sp>
      <p:sp>
        <p:nvSpPr>
          <p:cNvPr id="4" name="Espace réservé du texte 3">
            <a:extLst>
              <a:ext uri="{FF2B5EF4-FFF2-40B4-BE49-F238E27FC236}">
                <a16:creationId xmlns:a16="http://schemas.microsoft.com/office/drawing/2014/main" id="{8A0782F5-DCB3-3DCB-6F44-2B8563938847}"/>
              </a:ext>
            </a:extLst>
          </p:cNvPr>
          <p:cNvSpPr>
            <a:spLocks noGrp="1"/>
          </p:cNvSpPr>
          <p:nvPr>
            <p:ph type="body" idx="10"/>
          </p:nvPr>
        </p:nvSpPr>
        <p:spPr/>
        <p:txBody>
          <a:bodyPr/>
          <a:lstStyle/>
          <a:p>
            <a:endParaRPr lang="fr-FR"/>
          </a:p>
        </p:txBody>
      </p:sp>
    </p:spTree>
    <p:extLst>
      <p:ext uri="{BB962C8B-B14F-4D97-AF65-F5344CB8AC3E}">
        <p14:creationId xmlns:p14="http://schemas.microsoft.com/office/powerpoint/2010/main" val="32747053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C03C18-8F3B-69AC-0E9E-589890CC60F5}"/>
              </a:ext>
            </a:extLst>
          </p:cNvPr>
          <p:cNvSpPr>
            <a:spLocks noGrp="1"/>
          </p:cNvSpPr>
          <p:nvPr>
            <p:ph type="title"/>
          </p:nvPr>
        </p:nvSpPr>
        <p:spPr/>
        <p:txBody>
          <a:bodyPr/>
          <a:lstStyle/>
          <a:p>
            <a:r>
              <a:rPr lang="en-US" altLang="zh-CN"/>
              <a:t>QUESTIONS?</a:t>
            </a:r>
          </a:p>
        </p:txBody>
      </p:sp>
    </p:spTree>
    <p:extLst>
      <p:ext uri="{BB962C8B-B14F-4D97-AF65-F5344CB8AC3E}">
        <p14:creationId xmlns:p14="http://schemas.microsoft.com/office/powerpoint/2010/main" val="1344255116"/>
      </p:ext>
    </p:extLst>
  </p:cSld>
  <p:clrMapOvr>
    <a:masterClrMapping/>
  </p:clrMapOvr>
</p:sld>
</file>

<file path=ppt/theme/theme1.xml><?xml version="1.0" encoding="utf-8"?>
<a:theme xmlns:a="http://schemas.openxmlformats.org/drawingml/2006/main" name="CHU Sainte-Justine">
  <a:themeElements>
    <a:clrScheme name="CHU Ste-Justine">
      <a:dk1>
        <a:srgbClr val="002F83"/>
      </a:dk1>
      <a:lt1>
        <a:srgbClr val="FFFFFF"/>
      </a:lt1>
      <a:dk2>
        <a:srgbClr val="3C3C3B"/>
      </a:dk2>
      <a:lt2>
        <a:srgbClr val="E5E6E6"/>
      </a:lt2>
      <a:accent1>
        <a:srgbClr val="002F83"/>
      </a:accent1>
      <a:accent2>
        <a:srgbClr val="E6007E"/>
      </a:accent2>
      <a:accent3>
        <a:srgbClr val="00ABA0"/>
      </a:accent3>
      <a:accent4>
        <a:srgbClr val="F8AC33"/>
      </a:accent4>
      <a:accent5>
        <a:srgbClr val="F6CFD2"/>
      </a:accent5>
      <a:accent6>
        <a:srgbClr val="C6E5E3"/>
      </a:accent6>
      <a:hlink>
        <a:srgbClr val="002F83"/>
      </a:hlink>
      <a:folHlink>
        <a:srgbClr val="5887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lgn="l">
          <a:lnSpc>
            <a:spcPct val="90000"/>
          </a:lnSpc>
          <a:spcBef>
            <a:spcPts val="1000"/>
          </a:spcBef>
          <a:defRPr sz="28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adar">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ppt1</Template>
  <TotalTime>3618</TotalTime>
  <Words>4856</Words>
  <Application>Microsoft Office PowerPoint</Application>
  <PresentationFormat>Widescreen</PresentationFormat>
  <Paragraphs>746</Paragraphs>
  <Slides>108</Slides>
  <Notes>36</Notes>
  <HiddenSlides>1</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108</vt:i4>
      </vt:variant>
    </vt:vector>
  </HeadingPairs>
  <TitlesOfParts>
    <vt:vector size="117" baseType="lpstr">
      <vt:lpstr>Aptos</vt:lpstr>
      <vt:lpstr>Aptos Display</vt:lpstr>
      <vt:lpstr>Arial</vt:lpstr>
      <vt:lpstr>Calibri</vt:lpstr>
      <vt:lpstr>Symbol</vt:lpstr>
      <vt:lpstr>Trebuchet MS</vt:lpstr>
      <vt:lpstr>Wingdings</vt:lpstr>
      <vt:lpstr>CHU Sainte-Justine</vt:lpstr>
      <vt:lpstr>Radar</vt:lpstr>
      <vt:lpstr>PowerPoint Presentation</vt:lpstr>
      <vt:lpstr>Neonatal ventilation</vt:lpstr>
      <vt:lpstr>Why the silverman score</vt:lpstr>
      <vt:lpstr>Neonatal ventilation</vt:lpstr>
      <vt:lpstr>Indications</vt:lpstr>
      <vt:lpstr>Indications</vt:lpstr>
      <vt:lpstr>PowerPoint Presentation</vt:lpstr>
      <vt:lpstr>Basic terms</vt:lpstr>
      <vt:lpstr>Basic terms</vt:lpstr>
      <vt:lpstr>Basic terms</vt:lpstr>
      <vt:lpstr>PowerPoint Presentation</vt:lpstr>
      <vt:lpstr>PowerPoint Presentation</vt:lpstr>
      <vt:lpstr>nomenclature</vt:lpstr>
      <vt:lpstr>Oxygenation</vt:lpstr>
      <vt:lpstr>PowerPoint Presentation</vt:lpstr>
      <vt:lpstr>Oxygenation</vt:lpstr>
      <vt:lpstr>Oxygenation</vt:lpstr>
      <vt:lpstr>CO2 Removal</vt:lpstr>
      <vt:lpstr>CO2 removal</vt:lpstr>
      <vt:lpstr>Patient interaction with the ventilator</vt:lpstr>
      <vt:lpstr>Modes of ventilation used</vt:lpstr>
      <vt:lpstr>IMV</vt:lpstr>
      <vt:lpstr>SIMV</vt:lpstr>
      <vt:lpstr>Assist control</vt:lpstr>
      <vt:lpstr>SIMV, A/C</vt:lpstr>
      <vt:lpstr>Conventional ventilation</vt:lpstr>
      <vt:lpstr>Conventional ventilation</vt:lpstr>
      <vt:lpstr>PowerPoint Presentation</vt:lpstr>
      <vt:lpstr>Assisted ventilation in neonates</vt:lpstr>
      <vt:lpstr>PowerPoint Presentation</vt:lpstr>
      <vt:lpstr>PowerPoint Presentation</vt:lpstr>
      <vt:lpstr>Synchronized ventilation</vt:lpstr>
      <vt:lpstr>PowerPoint Presentation</vt:lpstr>
      <vt:lpstr>Pulmonary diseases of small volumes</vt:lpstr>
      <vt:lpstr>PowerPoint Presentation</vt:lpstr>
      <vt:lpstr>Expiration</vt:lpstr>
      <vt:lpstr>Expiration</vt:lpstr>
      <vt:lpstr>PowerPoint Presentation</vt:lpstr>
      <vt:lpstr>Time constant</vt:lpstr>
      <vt:lpstr>ETT resistance</vt:lpstr>
      <vt:lpstr>Te (assisted breathing)</vt:lpstr>
      <vt:lpstr>Volumetric</vt:lpstr>
      <vt:lpstr>Volumetric?</vt:lpstr>
      <vt:lpstr>PowerPoint Presentation</vt:lpstr>
      <vt:lpstr>PowerPoint Presentation</vt:lpstr>
      <vt:lpstr>Volume ventilation</vt:lpstr>
      <vt:lpstr>PowerPoint Presentation</vt:lpstr>
      <vt:lpstr>Volume ventilation</vt:lpstr>
      <vt:lpstr>PowerPoint Presentation</vt:lpstr>
      <vt:lpstr>PowerPoint Presentation</vt:lpstr>
      <vt:lpstr>PowerPoint Presentation</vt:lpstr>
      <vt:lpstr>PowerPoint Presentation</vt:lpstr>
      <vt:lpstr>Preventing Atelectasis</vt:lpstr>
      <vt:lpstr>Ventilator Parameters</vt:lpstr>
      <vt:lpstr>PowerPoint Presentation</vt:lpstr>
      <vt:lpstr>Ventilator paramteres</vt:lpstr>
      <vt:lpstr>Permissive hypercapnia</vt:lpstr>
      <vt:lpstr>Early extubation</vt:lpstr>
      <vt:lpstr>Improving the success of early extubation</vt:lpstr>
      <vt:lpstr>3 questions</vt:lpstr>
      <vt:lpstr>Effects of Surfactant on dynamic compliance</vt:lpstr>
      <vt:lpstr>PowerPoint Presentation</vt:lpstr>
      <vt:lpstr>Effects of surfactant</vt:lpstr>
      <vt:lpstr>Goldsmith LS et al. Immediate Improvement in Lung Volume After Exogenous Surfactant: Alveolar Recruitment Versus Increased Distention. The Journal of pediatrics. 1991;119:424.</vt:lpstr>
      <vt:lpstr>PowerPoint Presentation</vt:lpstr>
      <vt:lpstr>Static Compliance</vt:lpstr>
      <vt:lpstr>3 questions</vt:lpstr>
      <vt:lpstr>PowerPoint Presentation</vt:lpstr>
      <vt:lpstr>3 questions</vt:lpstr>
      <vt:lpstr>Volume ventilation and surfactant</vt:lpstr>
      <vt:lpstr>PowerPoint Presentation</vt:lpstr>
      <vt:lpstr>Prevention of over-distension</vt:lpstr>
      <vt:lpstr>Lung damage</vt:lpstr>
      <vt:lpstr>Reduction of over-distension</vt:lpstr>
      <vt:lpstr>PowerPoint Presentation</vt:lpstr>
      <vt:lpstr>PowerPoint Presentation</vt:lpstr>
      <vt:lpstr>Overdistension</vt:lpstr>
      <vt:lpstr>PowerPoint Presentation</vt:lpstr>
      <vt:lpstr>Animal models</vt:lpstr>
      <vt:lpstr>To avoid pulmonary damage</vt:lpstr>
      <vt:lpstr>Conventional ventilation</vt:lpstr>
      <vt:lpstr>Conventional ventilation</vt:lpstr>
      <vt:lpstr>Conventional ventilation</vt:lpstr>
      <vt:lpstr>Conventional ventilation</vt:lpstr>
      <vt:lpstr>Conventional ventilation</vt:lpstr>
      <vt:lpstr>Conventional ventilation</vt:lpstr>
      <vt:lpstr>PowerPoint Presentation</vt:lpstr>
      <vt:lpstr>PowerPoint Presentation</vt:lpstr>
      <vt:lpstr>Basic terms</vt:lpstr>
      <vt:lpstr>High frequency ventilation</vt:lpstr>
      <vt:lpstr>High frequency ventilation</vt:lpstr>
      <vt:lpstr>High frequency ventilation</vt:lpstr>
      <vt:lpstr>High frequency ventilation</vt:lpstr>
      <vt:lpstr>PowerPoint Presentation</vt:lpstr>
      <vt:lpstr>VN500</vt:lpstr>
      <vt:lpstr>VN500</vt:lpstr>
      <vt:lpstr>Vn500</vt:lpstr>
      <vt:lpstr>vn500</vt:lpstr>
      <vt:lpstr>PowerPoint Presentation</vt:lpstr>
      <vt:lpstr>PowerPoint Presentation</vt:lpstr>
      <vt:lpstr>PowerPoint Presentation</vt:lpstr>
      <vt:lpstr>Amplitude vs Volume</vt:lpstr>
      <vt:lpstr>PowerPoint Presentation</vt:lpstr>
      <vt:lpstr>Spontaneous breathing test</vt:lpstr>
      <vt:lpstr>Spontaneous breathing test</vt:lpstr>
      <vt:lpstr>Spontaneous breathing test</vt:lpstr>
      <vt:lpstr>Invasive ventilation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Guillaume Ethier</dc:creator>
  <cp:lastModifiedBy>Keith Barrington</cp:lastModifiedBy>
  <cp:revision>18</cp:revision>
  <dcterms:created xsi:type="dcterms:W3CDTF">2024-04-05T17:33:46Z</dcterms:created>
  <dcterms:modified xsi:type="dcterms:W3CDTF">2026-01-19T16:22:47Z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a7d8d5d-78e2-4a62-9fcd-016eb5e4c57c_Enabled">
    <vt:lpwstr>true</vt:lpwstr>
  </property>
  <property fmtid="{D5CDD505-2E9C-101B-9397-08002B2CF9AE}" pid="3" name="MSIP_Label_6a7d8d5d-78e2-4a62-9fcd-016eb5e4c57c_SetDate">
    <vt:lpwstr>2024-04-07T17:35:57Z</vt:lpwstr>
  </property>
  <property fmtid="{D5CDD505-2E9C-101B-9397-08002B2CF9AE}" pid="4" name="MSIP_Label_6a7d8d5d-78e2-4a62-9fcd-016eb5e4c57c_Method">
    <vt:lpwstr>Standard</vt:lpwstr>
  </property>
  <property fmtid="{D5CDD505-2E9C-101B-9397-08002B2CF9AE}" pid="5" name="MSIP_Label_6a7d8d5d-78e2-4a62-9fcd-016eb5e4c57c_Name">
    <vt:lpwstr>Général</vt:lpwstr>
  </property>
  <property fmtid="{D5CDD505-2E9C-101B-9397-08002B2CF9AE}" pid="6" name="MSIP_Label_6a7d8d5d-78e2-4a62-9fcd-016eb5e4c57c_SiteId">
    <vt:lpwstr>06e1fe28-5f8b-4075-bf6c-ae24be1a7992</vt:lpwstr>
  </property>
  <property fmtid="{D5CDD505-2E9C-101B-9397-08002B2CF9AE}" pid="7" name="MSIP_Label_6a7d8d5d-78e2-4a62-9fcd-016eb5e4c57c_ActionId">
    <vt:lpwstr>b5e3224d-8c90-4f79-935f-092ab410a40c</vt:lpwstr>
  </property>
  <property fmtid="{D5CDD505-2E9C-101B-9397-08002B2CF9AE}" pid="8" name="MSIP_Label_6a7d8d5d-78e2-4a62-9fcd-016eb5e4c57c_ContentBits">
    <vt:lpwstr>0</vt:lpwstr>
  </property>
</Properties>
</file>